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2"/>
  </p:sldMasterIdLst>
  <p:notesMasterIdLst>
    <p:notesMasterId r:id="rId26"/>
  </p:notesMasterIdLst>
  <p:handoutMasterIdLst>
    <p:handoutMasterId r:id="rId27"/>
  </p:handoutMasterIdLst>
  <p:sldIdLst>
    <p:sldId id="279" r:id="rId3"/>
    <p:sldId id="278" r:id="rId4"/>
    <p:sldId id="289" r:id="rId5"/>
    <p:sldId id="291" r:id="rId6"/>
    <p:sldId id="290" r:id="rId7"/>
    <p:sldId id="292" r:id="rId8"/>
    <p:sldId id="280" r:id="rId9"/>
    <p:sldId id="293" r:id="rId10"/>
    <p:sldId id="310" r:id="rId11"/>
    <p:sldId id="311" r:id="rId12"/>
    <p:sldId id="281" r:id="rId13"/>
    <p:sldId id="297" r:id="rId14"/>
    <p:sldId id="312" r:id="rId15"/>
    <p:sldId id="283" r:id="rId16"/>
    <p:sldId id="313" r:id="rId17"/>
    <p:sldId id="301" r:id="rId18"/>
    <p:sldId id="314" r:id="rId19"/>
    <p:sldId id="315" r:id="rId20"/>
    <p:sldId id="296" r:id="rId21"/>
    <p:sldId id="316" r:id="rId22"/>
    <p:sldId id="317" r:id="rId23"/>
    <p:sldId id="295" r:id="rId24"/>
    <p:sldId id="30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4DB5EB-F63D-49EE-823A-AF178E834648}" v="713" dt="2020-07-03T07:49:52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10" d="100"/>
          <a:sy n="110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6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Yang" userId="1a535ef8-6979-4a41-bd25-be3f41de983f" providerId="ADAL" clId="{D5FC1332-BD73-4F55-8A98-1CF06C5EBF12}"/>
    <pc:docChg chg="custSel modSld">
      <pc:chgData name="Kun Yang" userId="1a535ef8-6979-4a41-bd25-be3f41de983f" providerId="ADAL" clId="{D5FC1332-BD73-4F55-8A98-1CF06C5EBF12}" dt="2020-07-03T05:47:13.473" v="42" actId="478"/>
      <pc:docMkLst>
        <pc:docMk/>
      </pc:docMkLst>
      <pc:sldChg chg="delSp mod">
        <pc:chgData name="Kun Yang" userId="1a535ef8-6979-4a41-bd25-be3f41de983f" providerId="ADAL" clId="{D5FC1332-BD73-4F55-8A98-1CF06C5EBF12}" dt="2020-07-03T05:45:50.401" v="4" actId="478"/>
        <pc:sldMkLst>
          <pc:docMk/>
          <pc:sldMk cId="2688449481" sldId="278"/>
        </pc:sldMkLst>
        <pc:grpChg chg="del">
          <ac:chgData name="Kun Yang" userId="1a535ef8-6979-4a41-bd25-be3f41de983f" providerId="ADAL" clId="{D5FC1332-BD73-4F55-8A98-1CF06C5EBF12}" dt="2020-07-03T05:45:50.401" v="4" actId="478"/>
          <ac:grpSpMkLst>
            <pc:docMk/>
            <pc:sldMk cId="2688449481" sldId="278"/>
            <ac:grpSpMk id="27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5:39.302" v="0" actId="478"/>
        <pc:sldMkLst>
          <pc:docMk/>
          <pc:sldMk cId="3000159358" sldId="279"/>
        </pc:sldMkLst>
        <pc:grpChg chg="del">
          <ac:chgData name="Kun Yang" userId="1a535ef8-6979-4a41-bd25-be3f41de983f" providerId="ADAL" clId="{D5FC1332-BD73-4F55-8A98-1CF06C5EBF12}" dt="2020-07-03T05:45:39.302" v="0" actId="478"/>
          <ac:grpSpMkLst>
            <pc:docMk/>
            <pc:sldMk cId="3000159358" sldId="279"/>
            <ac:grpSpMk id="22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00.482" v="5" actId="478"/>
        <pc:sldMkLst>
          <pc:docMk/>
          <pc:sldMk cId="255185917" sldId="280"/>
        </pc:sldMkLst>
        <pc:grpChg chg="del">
          <ac:chgData name="Kun Yang" userId="1a535ef8-6979-4a41-bd25-be3f41de983f" providerId="ADAL" clId="{D5FC1332-BD73-4F55-8A98-1CF06C5EBF12}" dt="2020-07-03T05:46:00.482" v="5" actId="478"/>
          <ac:grpSpMkLst>
            <pc:docMk/>
            <pc:sldMk cId="255185917" sldId="280"/>
            <ac:grpSpMk id="5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22.866" v="17" actId="478"/>
        <pc:sldMkLst>
          <pc:docMk/>
          <pc:sldMk cId="3726367892" sldId="281"/>
        </pc:sldMkLst>
        <pc:grpChg chg="del">
          <ac:chgData name="Kun Yang" userId="1a535ef8-6979-4a41-bd25-be3f41de983f" providerId="ADAL" clId="{D5FC1332-BD73-4F55-8A98-1CF06C5EBF12}" dt="2020-07-03T05:46:22.866" v="17" actId="478"/>
          <ac:grpSpMkLst>
            <pc:docMk/>
            <pc:sldMk cId="3726367892" sldId="281"/>
            <ac:grpSpMk id="8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21.422" v="16" actId="478"/>
          <ac:grpSpMkLst>
            <pc:docMk/>
            <pc:sldMk cId="3726367892" sldId="281"/>
            <ac:grpSpMk id="9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57.203" v="36" actId="478"/>
        <pc:sldMkLst>
          <pc:docMk/>
          <pc:sldMk cId="2326606915" sldId="283"/>
        </pc:sldMkLst>
        <pc:grpChg chg="del">
          <ac:chgData name="Kun Yang" userId="1a535ef8-6979-4a41-bd25-be3f41de983f" providerId="ADAL" clId="{D5FC1332-BD73-4F55-8A98-1CF06C5EBF12}" dt="2020-07-03T05:46:32.193" v="23" actId="478"/>
          <ac:grpSpMkLst>
            <pc:docMk/>
            <pc:sldMk cId="2326606915" sldId="283"/>
            <ac:grpSpMk id="8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57.203" v="36" actId="478"/>
          <ac:grpSpMkLst>
            <pc:docMk/>
            <pc:sldMk cId="2326606915" sldId="283"/>
            <ac:grpSpMk id="9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5:41.168" v="1" actId="478"/>
        <pc:sldMkLst>
          <pc:docMk/>
          <pc:sldMk cId="3413654810" sldId="289"/>
        </pc:sldMkLst>
        <pc:grpChg chg="del">
          <ac:chgData name="Kun Yang" userId="1a535ef8-6979-4a41-bd25-be3f41de983f" providerId="ADAL" clId="{D5FC1332-BD73-4F55-8A98-1CF06C5EBF12}" dt="2020-07-03T05:45:41.168" v="1" actId="478"/>
          <ac:grpSpMkLst>
            <pc:docMk/>
            <pc:sldMk cId="3413654810" sldId="289"/>
            <ac:grpSpMk id="5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5:48.850" v="3" actId="478"/>
        <pc:sldMkLst>
          <pc:docMk/>
          <pc:sldMk cId="3889713066" sldId="290"/>
        </pc:sldMkLst>
        <pc:grpChg chg="del">
          <ac:chgData name="Kun Yang" userId="1a535ef8-6979-4a41-bd25-be3f41de983f" providerId="ADAL" clId="{D5FC1332-BD73-4F55-8A98-1CF06C5EBF12}" dt="2020-07-03T05:45:43.054" v="2" actId="478"/>
          <ac:grpSpMkLst>
            <pc:docMk/>
            <pc:sldMk cId="3889713066" sldId="290"/>
            <ac:grpSpMk id="41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5:48.850" v="3" actId="478"/>
          <ac:grpSpMkLst>
            <pc:docMk/>
            <pc:sldMk cId="3889713066" sldId="290"/>
            <ac:grpSpMk id="47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7:03.835" v="41" actId="478"/>
        <pc:sldMkLst>
          <pc:docMk/>
          <pc:sldMk cId="1593310524" sldId="295"/>
        </pc:sldMkLst>
        <pc:grpChg chg="del">
          <ac:chgData name="Kun Yang" userId="1a535ef8-6979-4a41-bd25-be3f41de983f" providerId="ADAL" clId="{D5FC1332-BD73-4F55-8A98-1CF06C5EBF12}" dt="2020-07-03T05:46:02.687" v="6" actId="478"/>
          <ac:grpSpMkLst>
            <pc:docMk/>
            <pc:sldMk cId="1593310524" sldId="295"/>
            <ac:grpSpMk id="87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7:03.835" v="41" actId="478"/>
          <ac:grpSpMkLst>
            <pc:docMk/>
            <pc:sldMk cId="1593310524" sldId="295"/>
            <ac:grpSpMk id="88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10.342" v="10" actId="478"/>
        <pc:sldMkLst>
          <pc:docMk/>
          <pc:sldMk cId="49503226" sldId="296"/>
        </pc:sldMkLst>
        <pc:grpChg chg="del">
          <ac:chgData name="Kun Yang" userId="1a535ef8-6979-4a41-bd25-be3f41de983f" providerId="ADAL" clId="{D5FC1332-BD73-4F55-8A98-1CF06C5EBF12}" dt="2020-07-03T05:46:05.267" v="7" actId="478"/>
          <ac:grpSpMkLst>
            <pc:docMk/>
            <pc:sldMk cId="49503226" sldId="296"/>
            <ac:grpSpMk id="122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10.342" v="10" actId="478"/>
          <ac:grpSpMkLst>
            <pc:docMk/>
            <pc:sldMk cId="49503226" sldId="296"/>
            <ac:grpSpMk id="123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13.072" v="12" actId="478"/>
        <pc:sldMkLst>
          <pc:docMk/>
          <pc:sldMk cId="131209697" sldId="297"/>
        </pc:sldMkLst>
        <pc:grpChg chg="del">
          <ac:chgData name="Kun Yang" userId="1a535ef8-6979-4a41-bd25-be3f41de983f" providerId="ADAL" clId="{D5FC1332-BD73-4F55-8A98-1CF06C5EBF12}" dt="2020-07-03T05:46:11.781" v="11" actId="478"/>
          <ac:grpSpMkLst>
            <pc:docMk/>
            <pc:sldMk cId="131209697" sldId="297"/>
            <ac:grpSpMk id="33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08.086" v="9" actId="478"/>
          <ac:grpSpMkLst>
            <pc:docMk/>
            <pc:sldMk cId="131209697" sldId="297"/>
            <ac:grpSpMk id="39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13.072" v="12" actId="478"/>
          <ac:grpSpMkLst>
            <pc:docMk/>
            <pc:sldMk cId="131209697" sldId="297"/>
            <ac:grpSpMk id="46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07.115" v="8" actId="478"/>
          <ac:grpSpMkLst>
            <pc:docMk/>
            <pc:sldMk cId="131209697" sldId="297"/>
            <ac:grpSpMk id="47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7:02.455" v="40" actId="478"/>
        <pc:sldMkLst>
          <pc:docMk/>
          <pc:sldMk cId="66728883" sldId="298"/>
        </pc:sldMkLst>
        <pc:grpChg chg="del">
          <ac:chgData name="Kun Yang" userId="1a535ef8-6979-4a41-bd25-be3f41de983f" providerId="ADAL" clId="{D5FC1332-BD73-4F55-8A98-1CF06C5EBF12}" dt="2020-07-03T05:46:15.271" v="13" actId="478"/>
          <ac:grpSpMkLst>
            <pc:docMk/>
            <pc:sldMk cId="66728883" sldId="298"/>
            <ac:grpSpMk id="38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7:02.455" v="40" actId="478"/>
          <ac:grpSpMkLst>
            <pc:docMk/>
            <pc:sldMk cId="66728883" sldId="298"/>
            <ac:grpSpMk id="39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7:01.364" v="39" actId="478"/>
        <pc:sldMkLst>
          <pc:docMk/>
          <pc:sldMk cId="3400130194" sldId="299"/>
        </pc:sldMkLst>
        <pc:grpChg chg="del">
          <ac:chgData name="Kun Yang" userId="1a535ef8-6979-4a41-bd25-be3f41de983f" providerId="ADAL" clId="{D5FC1332-BD73-4F55-8A98-1CF06C5EBF12}" dt="2020-07-03T05:46:17.070" v="14" actId="478"/>
          <ac:grpSpMkLst>
            <pc:docMk/>
            <pc:sldMk cId="3400130194" sldId="299"/>
            <ac:grpSpMk id="41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7:01.364" v="39" actId="478"/>
          <ac:grpSpMkLst>
            <pc:docMk/>
            <pc:sldMk cId="3400130194" sldId="299"/>
            <ac:grpSpMk id="42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7:00.082" v="38" actId="478"/>
        <pc:sldMkLst>
          <pc:docMk/>
          <pc:sldMk cId="4122369040" sldId="300"/>
        </pc:sldMkLst>
        <pc:grpChg chg="del">
          <ac:chgData name="Kun Yang" userId="1a535ef8-6979-4a41-bd25-be3f41de983f" providerId="ADAL" clId="{D5FC1332-BD73-4F55-8A98-1CF06C5EBF12}" dt="2020-07-03T05:46:19.588" v="15" actId="478"/>
          <ac:grpSpMkLst>
            <pc:docMk/>
            <pc:sldMk cId="4122369040" sldId="300"/>
            <ac:grpSpMk id="47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7:00.082" v="38" actId="478"/>
          <ac:grpSpMkLst>
            <pc:docMk/>
            <pc:sldMk cId="4122369040" sldId="300"/>
            <ac:grpSpMk id="48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26.654" v="19" actId="478"/>
        <pc:sldMkLst>
          <pc:docMk/>
          <pc:sldMk cId="1587934076" sldId="301"/>
        </pc:sldMkLst>
        <pc:grpChg chg="del">
          <ac:chgData name="Kun Yang" userId="1a535ef8-6979-4a41-bd25-be3f41de983f" providerId="ADAL" clId="{D5FC1332-BD73-4F55-8A98-1CF06C5EBF12}" dt="2020-07-03T05:46:26.654" v="19" actId="478"/>
          <ac:grpSpMkLst>
            <pc:docMk/>
            <pc:sldMk cId="1587934076" sldId="301"/>
            <ac:grpSpMk id="94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25.181" v="18" actId="478"/>
          <ac:grpSpMkLst>
            <pc:docMk/>
            <pc:sldMk cId="1587934076" sldId="301"/>
            <ac:grpSpMk id="95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58.667" v="37" actId="478"/>
        <pc:sldMkLst>
          <pc:docMk/>
          <pc:sldMk cId="2822092269" sldId="302"/>
        </pc:sldMkLst>
        <pc:grpChg chg="del">
          <ac:chgData name="Kun Yang" userId="1a535ef8-6979-4a41-bd25-be3f41de983f" providerId="ADAL" clId="{D5FC1332-BD73-4F55-8A98-1CF06C5EBF12}" dt="2020-07-03T05:46:28.100" v="20" actId="478"/>
          <ac:grpSpMkLst>
            <pc:docMk/>
            <pc:sldMk cId="2822092269" sldId="302"/>
            <ac:grpSpMk id="42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58.667" v="37" actId="478"/>
          <ac:grpSpMkLst>
            <pc:docMk/>
            <pc:sldMk cId="2822092269" sldId="302"/>
            <ac:grpSpMk id="43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30.825" v="22" actId="478"/>
        <pc:sldMkLst>
          <pc:docMk/>
          <pc:sldMk cId="164606698" sldId="303"/>
        </pc:sldMkLst>
        <pc:grpChg chg="del">
          <ac:chgData name="Kun Yang" userId="1a535ef8-6979-4a41-bd25-be3f41de983f" providerId="ADAL" clId="{D5FC1332-BD73-4F55-8A98-1CF06C5EBF12}" dt="2020-07-03T05:46:30.825" v="22" actId="478"/>
          <ac:grpSpMkLst>
            <pc:docMk/>
            <pc:sldMk cId="164606698" sldId="303"/>
            <ac:grpSpMk id="49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29.551" v="21" actId="478"/>
          <ac:grpSpMkLst>
            <pc:docMk/>
            <pc:sldMk cId="164606698" sldId="303"/>
            <ac:grpSpMk id="50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34.683" v="25" actId="478"/>
        <pc:sldMkLst>
          <pc:docMk/>
          <pc:sldMk cId="2730084074" sldId="304"/>
        </pc:sldMkLst>
        <pc:grpChg chg="del">
          <ac:chgData name="Kun Yang" userId="1a535ef8-6979-4a41-bd25-be3f41de983f" providerId="ADAL" clId="{D5FC1332-BD73-4F55-8A98-1CF06C5EBF12}" dt="2020-07-03T05:46:34.683" v="25" actId="478"/>
          <ac:grpSpMkLst>
            <pc:docMk/>
            <pc:sldMk cId="2730084074" sldId="304"/>
            <ac:grpSpMk id="100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33.448" v="24" actId="478"/>
          <ac:grpSpMkLst>
            <pc:docMk/>
            <pc:sldMk cId="2730084074" sldId="304"/>
            <ac:grpSpMk id="101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7:13.473" v="42" actId="478"/>
        <pc:sldMkLst>
          <pc:docMk/>
          <pc:sldMk cId="1536980886" sldId="305"/>
        </pc:sldMkLst>
        <pc:grpChg chg="del">
          <ac:chgData name="Kun Yang" userId="1a535ef8-6979-4a41-bd25-be3f41de983f" providerId="ADAL" clId="{D5FC1332-BD73-4F55-8A98-1CF06C5EBF12}" dt="2020-07-03T05:47:13.473" v="42" actId="478"/>
          <ac:grpSpMkLst>
            <pc:docMk/>
            <pc:sldMk cId="1536980886" sldId="305"/>
            <ac:grpSpMk id="58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36.831" v="26" actId="478"/>
          <ac:grpSpMkLst>
            <pc:docMk/>
            <pc:sldMk cId="1536980886" sldId="305"/>
            <ac:grpSpMk id="59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43.230" v="28" actId="478"/>
        <pc:sldMkLst>
          <pc:docMk/>
          <pc:sldMk cId="390863009" sldId="306"/>
        </pc:sldMkLst>
        <pc:grpChg chg="del">
          <ac:chgData name="Kun Yang" userId="1a535ef8-6979-4a41-bd25-be3f41de983f" providerId="ADAL" clId="{D5FC1332-BD73-4F55-8A98-1CF06C5EBF12}" dt="2020-07-03T05:46:43.230" v="28" actId="478"/>
          <ac:grpSpMkLst>
            <pc:docMk/>
            <pc:sldMk cId="390863009" sldId="306"/>
            <ac:grpSpMk id="129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39.618" v="27" actId="478"/>
          <ac:grpSpMkLst>
            <pc:docMk/>
            <pc:sldMk cId="390863009" sldId="306"/>
            <ac:grpSpMk id="130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46.584" v="30" actId="478"/>
        <pc:sldMkLst>
          <pc:docMk/>
          <pc:sldMk cId="4251010862" sldId="307"/>
        </pc:sldMkLst>
        <pc:grpChg chg="del">
          <ac:chgData name="Kun Yang" userId="1a535ef8-6979-4a41-bd25-be3f41de983f" providerId="ADAL" clId="{D5FC1332-BD73-4F55-8A98-1CF06C5EBF12}" dt="2020-07-03T05:46:46.584" v="30" actId="478"/>
          <ac:grpSpMkLst>
            <pc:docMk/>
            <pc:sldMk cId="4251010862" sldId="307"/>
            <ac:grpSpMk id="38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45.379" v="29" actId="478"/>
          <ac:grpSpMkLst>
            <pc:docMk/>
            <pc:sldMk cId="4251010862" sldId="307"/>
            <ac:grpSpMk id="39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54.909" v="35" actId="478"/>
        <pc:sldMkLst>
          <pc:docMk/>
          <pc:sldMk cId="1232806287" sldId="308"/>
        </pc:sldMkLst>
        <pc:grpChg chg="del">
          <ac:chgData name="Kun Yang" userId="1a535ef8-6979-4a41-bd25-be3f41de983f" providerId="ADAL" clId="{D5FC1332-BD73-4F55-8A98-1CF06C5EBF12}" dt="2020-07-03T05:46:47.750" v="31" actId="478"/>
          <ac:grpSpMkLst>
            <pc:docMk/>
            <pc:sldMk cId="1232806287" sldId="308"/>
            <ac:grpSpMk id="47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54.909" v="35" actId="478"/>
          <ac:grpSpMkLst>
            <pc:docMk/>
            <pc:sldMk cId="1232806287" sldId="308"/>
            <ac:grpSpMk id="48" creationId="{00000000-0000-0000-0000-000000000000}"/>
          </ac:grpSpMkLst>
        </pc:grpChg>
      </pc:sldChg>
      <pc:sldChg chg="delSp mod">
        <pc:chgData name="Kun Yang" userId="1a535ef8-6979-4a41-bd25-be3f41de983f" providerId="ADAL" clId="{D5FC1332-BD73-4F55-8A98-1CF06C5EBF12}" dt="2020-07-03T05:46:51.950" v="34" actId="478"/>
        <pc:sldMkLst>
          <pc:docMk/>
          <pc:sldMk cId="3469573556" sldId="309"/>
        </pc:sldMkLst>
        <pc:grpChg chg="del">
          <ac:chgData name="Kun Yang" userId="1a535ef8-6979-4a41-bd25-be3f41de983f" providerId="ADAL" clId="{D5FC1332-BD73-4F55-8A98-1CF06C5EBF12}" dt="2020-07-03T05:46:51.950" v="34" actId="478"/>
          <ac:grpSpMkLst>
            <pc:docMk/>
            <pc:sldMk cId="3469573556" sldId="309"/>
            <ac:grpSpMk id="12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49.203" v="32" actId="478"/>
          <ac:grpSpMkLst>
            <pc:docMk/>
            <pc:sldMk cId="3469573556" sldId="309"/>
            <ac:grpSpMk id="13" creationId="{00000000-0000-0000-0000-000000000000}"/>
          </ac:grpSpMkLst>
        </pc:grpChg>
        <pc:grpChg chg="del">
          <ac:chgData name="Kun Yang" userId="1a535ef8-6979-4a41-bd25-be3f41de983f" providerId="ADAL" clId="{D5FC1332-BD73-4F55-8A98-1CF06C5EBF12}" dt="2020-07-03T05:46:50.510" v="33" actId="478"/>
          <ac:grpSpMkLst>
            <pc:docMk/>
            <pc:sldMk cId="3469573556" sldId="309"/>
            <ac:grpSpMk id="22" creationId="{00000000-0000-0000-0000-000000000000}"/>
          </ac:grpSpMkLst>
        </pc:grpChg>
      </pc:sldChg>
    </pc:docChg>
  </pc:docChgLst>
  <pc:docChgLst>
    <pc:chgData name="Kun Yang" userId="1a535ef8-6979-4a41-bd25-be3f41de983f" providerId="ADAL" clId="{914DB5EB-F63D-49EE-823A-AF178E834648}"/>
    <pc:docChg chg="undo custSel mod addSld delSld modSld sldOrd">
      <pc:chgData name="Kun Yang" userId="1a535ef8-6979-4a41-bd25-be3f41de983f" providerId="ADAL" clId="{914DB5EB-F63D-49EE-823A-AF178E834648}" dt="2020-07-03T07:50:18.262" v="1774" actId="478"/>
      <pc:docMkLst>
        <pc:docMk/>
      </pc:docMkLst>
      <pc:sldChg chg="addSp delSp modSp mod">
        <pc:chgData name="Kun Yang" userId="1a535ef8-6979-4a41-bd25-be3f41de983f" providerId="ADAL" clId="{914DB5EB-F63D-49EE-823A-AF178E834648}" dt="2020-07-03T06:04:55.018" v="298" actId="1036"/>
        <pc:sldMkLst>
          <pc:docMk/>
          <pc:sldMk cId="2688449481" sldId="278"/>
        </pc:sldMkLst>
        <pc:spChg chg="add 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12" creationId="{88E2B018-E1D3-442A-888B-2C05EE674CA1}"/>
          </ac:spMkLst>
        </pc:spChg>
        <pc:spChg chg="add 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13" creationId="{50D00532-B983-4F6E-BA1B-E9F9C672241F}"/>
          </ac:spMkLst>
        </pc:spChg>
        <pc:spChg chg="add 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14" creationId="{B82507FD-300B-44DF-BF16-B2FE5B6A34D1}"/>
          </ac:spMkLst>
        </pc:spChg>
        <pc:spChg chg="add 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16" creationId="{9B45DA39-F60C-47A0-88B7-5F579E5018CA}"/>
          </ac:spMkLst>
        </pc:spChg>
        <pc:spChg chg="add 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17" creationId="{794C9BD6-FCF0-4CE8-A16F-5F28CA8586A2}"/>
          </ac:spMkLst>
        </pc:spChg>
        <pc:spChg chg="add del mod">
          <ac:chgData name="Kun Yang" userId="1a535ef8-6979-4a41-bd25-be3f41de983f" providerId="ADAL" clId="{914DB5EB-F63D-49EE-823A-AF178E834648}" dt="2020-07-03T05:52:47.517" v="158"/>
          <ac:spMkLst>
            <pc:docMk/>
            <pc:sldMk cId="2688449481" sldId="278"/>
            <ac:spMk id="18" creationId="{A920BC84-41D3-465A-843C-09013D9F2ABD}"/>
          </ac:spMkLst>
        </pc:spChg>
        <pc:spChg chg="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19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20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21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22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23" creationId="{00000000-0000-0000-0000-000000000000}"/>
          </ac:spMkLst>
        </pc:spChg>
        <pc:spChg chg="del mod">
          <ac:chgData name="Kun Yang" userId="1a535ef8-6979-4a41-bd25-be3f41de983f" providerId="ADAL" clId="{914DB5EB-F63D-49EE-823A-AF178E834648}" dt="2020-07-03T05:51:51.863" v="134" actId="478"/>
          <ac:spMkLst>
            <pc:docMk/>
            <pc:sldMk cId="2688449481" sldId="278"/>
            <ac:spMk id="24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25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04:55.018" v="298" actId="1036"/>
          <ac:spMkLst>
            <pc:docMk/>
            <pc:sldMk cId="2688449481" sldId="278"/>
            <ac:spMk id="26" creationId="{00000000-0000-0000-0000-000000000000}"/>
          </ac:spMkLst>
        </pc:spChg>
      </pc:sldChg>
      <pc:sldChg chg="modSp mod">
        <pc:chgData name="Kun Yang" userId="1a535ef8-6979-4a41-bd25-be3f41de983f" providerId="ADAL" clId="{914DB5EB-F63D-49EE-823A-AF178E834648}" dt="2020-07-03T05:48:11.190" v="10" actId="404"/>
        <pc:sldMkLst>
          <pc:docMk/>
          <pc:sldMk cId="3000159358" sldId="279"/>
        </pc:sldMkLst>
        <pc:spChg chg="mod">
          <ac:chgData name="Kun Yang" userId="1a535ef8-6979-4a41-bd25-be3f41de983f" providerId="ADAL" clId="{914DB5EB-F63D-49EE-823A-AF178E834648}" dt="2020-07-03T05:48:11.190" v="10" actId="404"/>
          <ac:spMkLst>
            <pc:docMk/>
            <pc:sldMk cId="3000159358" sldId="279"/>
            <ac:spMk id="5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5:48:05.136" v="9" actId="20577"/>
          <ac:spMkLst>
            <pc:docMk/>
            <pc:sldMk cId="3000159358" sldId="279"/>
            <ac:spMk id="8" creationId="{00000000-0000-0000-0000-000000000000}"/>
          </ac:spMkLst>
        </pc:spChg>
      </pc:sldChg>
      <pc:sldChg chg="modSp mod ord">
        <pc:chgData name="Kun Yang" userId="1a535ef8-6979-4a41-bd25-be3f41de983f" providerId="ADAL" clId="{914DB5EB-F63D-49EE-823A-AF178E834648}" dt="2020-07-03T06:28:29.334" v="778" actId="1076"/>
        <pc:sldMkLst>
          <pc:docMk/>
          <pc:sldMk cId="255185917" sldId="280"/>
        </pc:sldMkLst>
        <pc:spChg chg="mod">
          <ac:chgData name="Kun Yang" userId="1a535ef8-6979-4a41-bd25-be3f41de983f" providerId="ADAL" clId="{914DB5EB-F63D-49EE-823A-AF178E834648}" dt="2020-07-03T06:28:29.334" v="778" actId="1076"/>
          <ac:spMkLst>
            <pc:docMk/>
            <pc:sldMk cId="255185917" sldId="280"/>
            <ac:spMk id="6" creationId="{00000000-0000-0000-0000-000000000000}"/>
          </ac:spMkLst>
        </pc:spChg>
      </pc:sldChg>
      <pc:sldChg chg="modSp mod ord">
        <pc:chgData name="Kun Yang" userId="1a535ef8-6979-4a41-bd25-be3f41de983f" providerId="ADAL" clId="{914DB5EB-F63D-49EE-823A-AF178E834648}" dt="2020-07-03T06:56:53.849" v="907" actId="1076"/>
        <pc:sldMkLst>
          <pc:docMk/>
          <pc:sldMk cId="3726367892" sldId="281"/>
        </pc:sldMkLst>
        <pc:spChg chg="mod">
          <ac:chgData name="Kun Yang" userId="1a535ef8-6979-4a41-bd25-be3f41de983f" providerId="ADAL" clId="{914DB5EB-F63D-49EE-823A-AF178E834648}" dt="2020-07-03T06:56:53.849" v="907" actId="1076"/>
          <ac:spMkLst>
            <pc:docMk/>
            <pc:sldMk cId="3726367892" sldId="281"/>
            <ac:spMk id="6" creationId="{00000000-0000-0000-0000-000000000000}"/>
          </ac:spMkLst>
        </pc:spChg>
      </pc:sldChg>
      <pc:sldChg chg="modSp mod ord">
        <pc:chgData name="Kun Yang" userId="1a535ef8-6979-4a41-bd25-be3f41de983f" providerId="ADAL" clId="{914DB5EB-F63D-49EE-823A-AF178E834648}" dt="2020-07-03T07:08:15.583" v="1140" actId="1076"/>
        <pc:sldMkLst>
          <pc:docMk/>
          <pc:sldMk cId="2326606915" sldId="283"/>
        </pc:sldMkLst>
        <pc:spChg chg="mod">
          <ac:chgData name="Kun Yang" userId="1a535ef8-6979-4a41-bd25-be3f41de983f" providerId="ADAL" clId="{914DB5EB-F63D-49EE-823A-AF178E834648}" dt="2020-07-03T07:08:15.583" v="1140" actId="1076"/>
          <ac:spMkLst>
            <pc:docMk/>
            <pc:sldMk cId="2326606915" sldId="283"/>
            <ac:spMk id="6" creationId="{00000000-0000-0000-0000-000000000000}"/>
          </ac:spMkLst>
        </pc:spChg>
      </pc:sldChg>
      <pc:sldChg chg="modSp mod">
        <pc:chgData name="Kun Yang" userId="1a535ef8-6979-4a41-bd25-be3f41de983f" providerId="ADAL" clId="{914DB5EB-F63D-49EE-823A-AF178E834648}" dt="2020-07-03T05:53:12.807" v="167" actId="1076"/>
        <pc:sldMkLst>
          <pc:docMk/>
          <pc:sldMk cId="3413654810" sldId="289"/>
        </pc:sldMkLst>
        <pc:spChg chg="mod">
          <ac:chgData name="Kun Yang" userId="1a535ef8-6979-4a41-bd25-be3f41de983f" providerId="ADAL" clId="{914DB5EB-F63D-49EE-823A-AF178E834648}" dt="2020-07-03T05:53:12.807" v="167" actId="1076"/>
          <ac:spMkLst>
            <pc:docMk/>
            <pc:sldMk cId="3413654810" sldId="289"/>
            <ac:spMk id="6" creationId="{00000000-0000-0000-0000-000000000000}"/>
          </ac:spMkLst>
        </pc:spChg>
      </pc:sldChg>
      <pc:sldChg chg="addSp delSp modSp mod delAnim modAnim">
        <pc:chgData name="Kun Yang" userId="1a535ef8-6979-4a41-bd25-be3f41de983f" providerId="ADAL" clId="{914DB5EB-F63D-49EE-823A-AF178E834648}" dt="2020-07-03T06:20:47.564" v="590" actId="14100"/>
        <pc:sldMkLst>
          <pc:docMk/>
          <pc:sldMk cId="3889713066" sldId="290"/>
        </pc:sldMkLst>
        <pc:spChg chg="mod">
          <ac:chgData name="Kun Yang" userId="1a535ef8-6979-4a41-bd25-be3f41de983f" providerId="ADAL" clId="{914DB5EB-F63D-49EE-823A-AF178E834648}" dt="2020-07-03T06:16:10.808" v="511" actId="20577"/>
          <ac:spMkLst>
            <pc:docMk/>
            <pc:sldMk cId="3889713066" sldId="290"/>
            <ac:spMk id="40" creationId="{00000000-0000-0000-0000-000000000000}"/>
          </ac:spMkLst>
        </pc:spChg>
        <pc:spChg chg="add mod">
          <ac:chgData name="Kun Yang" userId="1a535ef8-6979-4a41-bd25-be3f41de983f" providerId="ADAL" clId="{914DB5EB-F63D-49EE-823A-AF178E834648}" dt="2020-07-03T06:20:47.564" v="590" actId="14100"/>
          <ac:spMkLst>
            <pc:docMk/>
            <pc:sldMk cId="3889713066" sldId="290"/>
            <ac:spMk id="41" creationId="{4F802019-E89F-4810-A04D-E92D88E885E3}"/>
          </ac:spMkLst>
        </pc:spChg>
        <pc:spChg chg="add mod">
          <ac:chgData name="Kun Yang" userId="1a535ef8-6979-4a41-bd25-be3f41de983f" providerId="ADAL" clId="{914DB5EB-F63D-49EE-823A-AF178E834648}" dt="2020-07-03T06:20:47.564" v="590" actId="14100"/>
          <ac:spMkLst>
            <pc:docMk/>
            <pc:sldMk cId="3889713066" sldId="290"/>
            <ac:spMk id="42" creationId="{7BAB8D3D-D7CD-48B8-92F5-39CB15A58147}"/>
          </ac:spMkLst>
        </pc:spChg>
        <pc:spChg chg="del">
          <ac:chgData name="Kun Yang" userId="1a535ef8-6979-4a41-bd25-be3f41de983f" providerId="ADAL" clId="{914DB5EB-F63D-49EE-823A-AF178E834648}" dt="2020-07-03T06:16:18.818" v="512" actId="478"/>
          <ac:spMkLst>
            <pc:docMk/>
            <pc:sldMk cId="3889713066" sldId="290"/>
            <ac:spMk id="5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16:18.818" v="512" actId="478"/>
          <ac:spMkLst>
            <pc:docMk/>
            <pc:sldMk cId="3889713066" sldId="290"/>
            <ac:spMk id="5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16:22.308" v="513" actId="478"/>
          <ac:spMkLst>
            <pc:docMk/>
            <pc:sldMk cId="3889713066" sldId="290"/>
            <ac:spMk id="54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16:23.334" v="514" actId="478"/>
          <ac:spMkLst>
            <pc:docMk/>
            <pc:sldMk cId="3889713066" sldId="290"/>
            <ac:spMk id="55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20:47.564" v="590" actId="14100"/>
          <ac:spMkLst>
            <pc:docMk/>
            <pc:sldMk cId="3889713066" sldId="290"/>
            <ac:spMk id="56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16:36.956" v="520" actId="478"/>
          <ac:spMkLst>
            <pc:docMk/>
            <pc:sldMk cId="3889713066" sldId="290"/>
            <ac:spMk id="5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0:40.185" v="587" actId="478"/>
          <ac:spMkLst>
            <pc:docMk/>
            <pc:sldMk cId="3889713066" sldId="290"/>
            <ac:spMk id="58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0:40.185" v="587" actId="478"/>
          <ac:spMkLst>
            <pc:docMk/>
            <pc:sldMk cId="3889713066" sldId="290"/>
            <ac:spMk id="59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16:28.997" v="519" actId="20577"/>
          <ac:spMkLst>
            <pc:docMk/>
            <pc:sldMk cId="3889713066" sldId="290"/>
            <ac:spMk id="64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18:25.694" v="557" actId="20577"/>
          <ac:spMkLst>
            <pc:docMk/>
            <pc:sldMk cId="3889713066" sldId="290"/>
            <ac:spMk id="65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19:17.318" v="573" actId="20577"/>
          <ac:spMkLst>
            <pc:docMk/>
            <pc:sldMk cId="3889713066" sldId="290"/>
            <ac:spMk id="66" creationId="{00000000-0000-0000-0000-000000000000}"/>
          </ac:spMkLst>
        </pc:spChg>
        <pc:grpChg chg="mod">
          <ac:chgData name="Kun Yang" userId="1a535ef8-6979-4a41-bd25-be3f41de983f" providerId="ADAL" clId="{914DB5EB-F63D-49EE-823A-AF178E834648}" dt="2020-07-03T06:20:47.564" v="590" actId="14100"/>
          <ac:grpSpMkLst>
            <pc:docMk/>
            <pc:sldMk cId="3889713066" sldId="290"/>
            <ac:grpSpMk id="3" creationId="{00000000-0000-0000-0000-000000000000}"/>
          </ac:grpSpMkLst>
        </pc:grpChg>
        <pc:grpChg chg="mod">
          <ac:chgData name="Kun Yang" userId="1a535ef8-6979-4a41-bd25-be3f41de983f" providerId="ADAL" clId="{914DB5EB-F63D-49EE-823A-AF178E834648}" dt="2020-07-03T06:20:47.564" v="590" actId="14100"/>
          <ac:grpSpMkLst>
            <pc:docMk/>
            <pc:sldMk cId="3889713066" sldId="290"/>
            <ac:grpSpMk id="4" creationId="{00000000-0000-0000-0000-000000000000}"/>
          </ac:grpSpMkLst>
        </pc:grpChg>
        <pc:grpChg chg="mod">
          <ac:chgData name="Kun Yang" userId="1a535ef8-6979-4a41-bd25-be3f41de983f" providerId="ADAL" clId="{914DB5EB-F63D-49EE-823A-AF178E834648}" dt="2020-07-03T06:20:47.564" v="590" actId="14100"/>
          <ac:grpSpMkLst>
            <pc:docMk/>
            <pc:sldMk cId="3889713066" sldId="290"/>
            <ac:grpSpMk id="5" creationId="{00000000-0000-0000-0000-000000000000}"/>
          </ac:grpSpMkLst>
        </pc:grpChg>
        <pc:grpChg chg="del mod">
          <ac:chgData name="Kun Yang" userId="1a535ef8-6979-4a41-bd25-be3f41de983f" providerId="ADAL" clId="{914DB5EB-F63D-49EE-823A-AF178E834648}" dt="2020-07-03T06:20:40.185" v="587" actId="478"/>
          <ac:grpSpMkLst>
            <pc:docMk/>
            <pc:sldMk cId="3889713066" sldId="290"/>
            <ac:grpSpMk id="6" creationId="{00000000-0000-0000-0000-000000000000}"/>
          </ac:grpSpMkLst>
        </pc:grpChg>
        <pc:grpChg chg="mod">
          <ac:chgData name="Kun Yang" userId="1a535ef8-6979-4a41-bd25-be3f41de983f" providerId="ADAL" clId="{914DB5EB-F63D-49EE-823A-AF178E834648}" dt="2020-07-03T06:20:47.564" v="590" actId="14100"/>
          <ac:grpSpMkLst>
            <pc:docMk/>
            <pc:sldMk cId="3889713066" sldId="290"/>
            <ac:grpSpMk id="20" creationId="{00000000-0000-0000-0000-000000000000}"/>
          </ac:grpSpMkLst>
        </pc:grpChg>
        <pc:grpChg chg="mod">
          <ac:chgData name="Kun Yang" userId="1a535ef8-6979-4a41-bd25-be3f41de983f" providerId="ADAL" clId="{914DB5EB-F63D-49EE-823A-AF178E834648}" dt="2020-07-03T06:20:47.564" v="590" actId="14100"/>
          <ac:grpSpMkLst>
            <pc:docMk/>
            <pc:sldMk cId="3889713066" sldId="290"/>
            <ac:grpSpMk id="24" creationId="{00000000-0000-0000-0000-000000000000}"/>
          </ac:grpSpMkLst>
        </pc:grpChg>
        <pc:grpChg chg="mod">
          <ac:chgData name="Kun Yang" userId="1a535ef8-6979-4a41-bd25-be3f41de983f" providerId="ADAL" clId="{914DB5EB-F63D-49EE-823A-AF178E834648}" dt="2020-07-03T06:20:47.564" v="590" actId="14100"/>
          <ac:grpSpMkLst>
            <pc:docMk/>
            <pc:sldMk cId="3889713066" sldId="290"/>
            <ac:grpSpMk id="29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6:20:40.185" v="587" actId="478"/>
          <ac:grpSpMkLst>
            <pc:docMk/>
            <pc:sldMk cId="3889713066" sldId="290"/>
            <ac:grpSpMk id="34" creationId="{00000000-0000-0000-0000-000000000000}"/>
          </ac:grpSpMkLst>
        </pc:grpChg>
      </pc:sldChg>
      <pc:sldChg chg="addSp delSp modSp mod ord delAnim">
        <pc:chgData name="Kun Yang" userId="1a535ef8-6979-4a41-bd25-be3f41de983f" providerId="ADAL" clId="{914DB5EB-F63D-49EE-823A-AF178E834648}" dt="2020-07-03T06:15:02.208" v="504" actId="20577"/>
        <pc:sldMkLst>
          <pc:docMk/>
          <pc:sldMk cId="3915478080" sldId="291"/>
        </pc:sldMkLst>
        <pc:spChg chg="del">
          <ac:chgData name="Kun Yang" userId="1a535ef8-6979-4a41-bd25-be3f41de983f" providerId="ADAL" clId="{914DB5EB-F63D-49EE-823A-AF178E834648}" dt="2020-07-03T05:53:17.209" v="170" actId="478"/>
          <ac:spMkLst>
            <pc:docMk/>
            <pc:sldMk cId="3915478080" sldId="291"/>
            <ac:spMk id="3" creationId="{00000000-0000-0000-0000-000000000000}"/>
          </ac:spMkLst>
        </pc:spChg>
        <pc:spChg chg="topLvl">
          <ac:chgData name="Kun Yang" userId="1a535ef8-6979-4a41-bd25-be3f41de983f" providerId="ADAL" clId="{914DB5EB-F63D-49EE-823A-AF178E834648}" dt="2020-07-03T05:55:23.842" v="224" actId="478"/>
          <ac:spMkLst>
            <pc:docMk/>
            <pc:sldMk cId="3915478080" sldId="291"/>
            <ac:spMk id="32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15:02.208" v="504" actId="20577"/>
          <ac:spMkLst>
            <pc:docMk/>
            <pc:sldMk cId="3915478080" sldId="291"/>
            <ac:spMk id="37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5:54:13.927" v="189" actId="1076"/>
          <ac:spMkLst>
            <pc:docMk/>
            <pc:sldMk cId="3915478080" sldId="291"/>
            <ac:spMk id="40" creationId="{00000000-0000-0000-0000-000000000000}"/>
          </ac:spMkLst>
        </pc:spChg>
        <pc:spChg chg="del mod ord topLvl">
          <ac:chgData name="Kun Yang" userId="1a535ef8-6979-4a41-bd25-be3f41de983f" providerId="ADAL" clId="{914DB5EB-F63D-49EE-823A-AF178E834648}" dt="2020-07-03T05:55:23.842" v="224" actId="478"/>
          <ac:spMkLst>
            <pc:docMk/>
            <pc:sldMk cId="3915478080" sldId="291"/>
            <ac:spMk id="53" creationId="{00000000-0000-0000-0000-000000000000}"/>
          </ac:spMkLst>
        </pc:spChg>
        <pc:spChg chg="mod topLvl">
          <ac:chgData name="Kun Yang" userId="1a535ef8-6979-4a41-bd25-be3f41de983f" providerId="ADAL" clId="{914DB5EB-F63D-49EE-823A-AF178E834648}" dt="2020-07-03T06:13:28.664" v="497" actId="20577"/>
          <ac:spMkLst>
            <pc:docMk/>
            <pc:sldMk cId="3915478080" sldId="291"/>
            <ac:spMk id="60" creationId="{00000000-0000-0000-0000-000000000000}"/>
          </ac:spMkLst>
        </pc:spChg>
        <pc:spChg chg="del topLvl">
          <ac:chgData name="Kun Yang" userId="1a535ef8-6979-4a41-bd25-be3f41de983f" providerId="ADAL" clId="{914DB5EB-F63D-49EE-823A-AF178E834648}" dt="2020-07-03T05:56:00.836" v="228" actId="478"/>
          <ac:spMkLst>
            <pc:docMk/>
            <pc:sldMk cId="3915478080" sldId="291"/>
            <ac:spMk id="62" creationId="{00000000-0000-0000-0000-000000000000}"/>
          </ac:spMkLst>
        </pc:spChg>
        <pc:spChg chg="del topLvl">
          <ac:chgData name="Kun Yang" userId="1a535ef8-6979-4a41-bd25-be3f41de983f" providerId="ADAL" clId="{914DB5EB-F63D-49EE-823A-AF178E834648}" dt="2020-07-03T05:57:12.187" v="276" actId="478"/>
          <ac:spMkLst>
            <pc:docMk/>
            <pc:sldMk cId="3915478080" sldId="291"/>
            <ac:spMk id="64" creationId="{00000000-0000-0000-0000-000000000000}"/>
          </ac:spMkLst>
        </pc:spChg>
        <pc:spChg chg="del topLvl">
          <ac:chgData name="Kun Yang" userId="1a535ef8-6979-4a41-bd25-be3f41de983f" providerId="ADAL" clId="{914DB5EB-F63D-49EE-823A-AF178E834648}" dt="2020-07-03T05:57:10.758" v="275" actId="478"/>
          <ac:spMkLst>
            <pc:docMk/>
            <pc:sldMk cId="3915478080" sldId="291"/>
            <ac:spMk id="68" creationId="{00000000-0000-0000-0000-000000000000}"/>
          </ac:spMkLst>
        </pc:spChg>
        <pc:grpChg chg="del">
          <ac:chgData name="Kun Yang" userId="1a535ef8-6979-4a41-bd25-be3f41de983f" providerId="ADAL" clId="{914DB5EB-F63D-49EE-823A-AF178E834648}" dt="2020-07-03T05:55:23.842" v="224" actId="478"/>
          <ac:grpSpMkLst>
            <pc:docMk/>
            <pc:sldMk cId="3915478080" sldId="291"/>
            <ac:grpSpMk id="55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5:57:10.758" v="275" actId="478"/>
          <ac:grpSpMkLst>
            <pc:docMk/>
            <pc:sldMk cId="3915478080" sldId="291"/>
            <ac:grpSpMk id="83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5:57:08.995" v="274" actId="478"/>
          <ac:grpSpMkLst>
            <pc:docMk/>
            <pc:sldMk cId="3915478080" sldId="291"/>
            <ac:grpSpMk id="84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5:56:00.836" v="228" actId="478"/>
          <ac:grpSpMkLst>
            <pc:docMk/>
            <pc:sldMk cId="3915478080" sldId="291"/>
            <ac:grpSpMk id="85" creationId="{00000000-0000-0000-0000-000000000000}"/>
          </ac:grpSpMkLst>
        </pc:grpChg>
        <pc:picChg chg="add del mod">
          <ac:chgData name="Kun Yang" userId="1a535ef8-6979-4a41-bd25-be3f41de983f" providerId="ADAL" clId="{914DB5EB-F63D-49EE-823A-AF178E834648}" dt="2020-07-03T05:54:14.253" v="190"/>
          <ac:picMkLst>
            <pc:docMk/>
            <pc:sldMk cId="3915478080" sldId="291"/>
            <ac:picMk id="1026" creationId="{3FC2CBBB-1CDF-41F1-AC3D-BB2B55F68015}"/>
          </ac:picMkLst>
        </pc:picChg>
        <pc:picChg chg="add mod">
          <ac:chgData name="Kun Yang" userId="1a535ef8-6979-4a41-bd25-be3f41de983f" providerId="ADAL" clId="{914DB5EB-F63D-49EE-823A-AF178E834648}" dt="2020-07-03T05:54:53.598" v="204" actId="1076"/>
          <ac:picMkLst>
            <pc:docMk/>
            <pc:sldMk cId="3915478080" sldId="291"/>
            <ac:picMk id="1028" creationId="{EC1C3A1C-D28C-4BEF-9736-CF5CE609C297}"/>
          </ac:picMkLst>
        </pc:picChg>
        <pc:picChg chg="add mod">
          <ac:chgData name="Kun Yang" userId="1a535ef8-6979-4a41-bd25-be3f41de983f" providerId="ADAL" clId="{914DB5EB-F63D-49EE-823A-AF178E834648}" dt="2020-07-03T05:55:44.678" v="227" actId="1076"/>
          <ac:picMkLst>
            <pc:docMk/>
            <pc:sldMk cId="3915478080" sldId="291"/>
            <ac:picMk id="1030" creationId="{FB7796F4-823F-4518-B4B9-04FE3E7CA6D1}"/>
          </ac:picMkLst>
        </pc:picChg>
      </pc:sldChg>
      <pc:sldChg chg="addSp delSp modSp mod addAnim delAnim modAnim">
        <pc:chgData name="Kun Yang" userId="1a535ef8-6979-4a41-bd25-be3f41de983f" providerId="ADAL" clId="{914DB5EB-F63D-49EE-823A-AF178E834648}" dt="2020-07-03T06:26:42.846" v="774" actId="1076"/>
        <pc:sldMkLst>
          <pc:docMk/>
          <pc:sldMk cId="695057776" sldId="292"/>
        </pc:sldMkLst>
        <pc:spChg chg="add mod">
          <ac:chgData name="Kun Yang" userId="1a535ef8-6979-4a41-bd25-be3f41de983f" providerId="ADAL" clId="{914DB5EB-F63D-49EE-823A-AF178E834648}" dt="2020-07-03T06:26:38.306" v="773" actId="20577"/>
          <ac:spMkLst>
            <pc:docMk/>
            <pc:sldMk cId="695057776" sldId="292"/>
            <ac:spMk id="56" creationId="{F02EA4A4-B5F8-4BD8-8F8B-111474764F7D}"/>
          </ac:spMkLst>
        </pc:spChg>
        <pc:spChg chg="mod">
          <ac:chgData name="Kun Yang" userId="1a535ef8-6979-4a41-bd25-be3f41de983f" providerId="ADAL" clId="{914DB5EB-F63D-49EE-823A-AF178E834648}" dt="2020-07-03T06:21:28.051" v="593"/>
          <ac:spMkLst>
            <pc:docMk/>
            <pc:sldMk cId="695057776" sldId="292"/>
            <ac:spMk id="65" creationId="{00000000-0000-0000-0000-000000000000}"/>
          </ac:spMkLst>
        </pc:spChg>
        <pc:spChg chg="add mod">
          <ac:chgData name="Kun Yang" userId="1a535ef8-6979-4a41-bd25-be3f41de983f" providerId="ADAL" clId="{914DB5EB-F63D-49EE-823A-AF178E834648}" dt="2020-07-03T06:23:51.191" v="698" actId="1076"/>
          <ac:spMkLst>
            <pc:docMk/>
            <pc:sldMk cId="695057776" sldId="292"/>
            <ac:spMk id="66" creationId="{AA81AE80-1A6A-4EDA-B528-BE5DDD2118CC}"/>
          </ac:spMkLst>
        </pc:spChg>
        <pc:spChg chg="add mod">
          <ac:chgData name="Kun Yang" userId="1a535ef8-6979-4a41-bd25-be3f41de983f" providerId="ADAL" clId="{914DB5EB-F63D-49EE-823A-AF178E834648}" dt="2020-07-03T06:25:47.947" v="761" actId="1076"/>
          <ac:spMkLst>
            <pc:docMk/>
            <pc:sldMk cId="695057776" sldId="292"/>
            <ac:spMk id="67" creationId="{EE21E5C4-1FD2-4A78-8A12-769817CE84F7}"/>
          </ac:spMkLst>
        </pc:spChg>
        <pc:spChg chg="add mod">
          <ac:chgData name="Kun Yang" userId="1a535ef8-6979-4a41-bd25-be3f41de983f" providerId="ADAL" clId="{914DB5EB-F63D-49EE-823A-AF178E834648}" dt="2020-07-03T06:26:42.846" v="774" actId="1076"/>
          <ac:spMkLst>
            <pc:docMk/>
            <pc:sldMk cId="695057776" sldId="292"/>
            <ac:spMk id="75" creationId="{E6709E2F-83FC-4195-B979-62C332BCB01D}"/>
          </ac:spMkLst>
        </pc:spChg>
        <pc:spChg chg="del">
          <ac:chgData name="Kun Yang" userId="1a535ef8-6979-4a41-bd25-be3f41de983f" providerId="ADAL" clId="{914DB5EB-F63D-49EE-823A-AF178E834648}" dt="2020-07-03T06:21:43.808" v="599" actId="478"/>
          <ac:spMkLst>
            <pc:docMk/>
            <pc:sldMk cId="695057776" sldId="292"/>
            <ac:spMk id="129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1:43.808" v="599" actId="478"/>
          <ac:spMkLst>
            <pc:docMk/>
            <pc:sldMk cId="695057776" sldId="292"/>
            <ac:spMk id="130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1:44.851" v="600" actId="478"/>
          <ac:spMkLst>
            <pc:docMk/>
            <pc:sldMk cId="695057776" sldId="292"/>
            <ac:spMk id="131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1:46.284" v="601" actId="478"/>
          <ac:spMkLst>
            <pc:docMk/>
            <pc:sldMk cId="695057776" sldId="292"/>
            <ac:spMk id="13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1:42.781" v="598" actId="478"/>
          <ac:spMkLst>
            <pc:docMk/>
            <pc:sldMk cId="695057776" sldId="292"/>
            <ac:spMk id="13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1:42.781" v="598" actId="478"/>
          <ac:spMkLst>
            <pc:docMk/>
            <pc:sldMk cId="695057776" sldId="292"/>
            <ac:spMk id="134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1:47.259" v="602" actId="478"/>
          <ac:spMkLst>
            <pc:docMk/>
            <pc:sldMk cId="695057776" sldId="292"/>
            <ac:spMk id="135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1:47.259" v="602" actId="478"/>
          <ac:spMkLst>
            <pc:docMk/>
            <pc:sldMk cId="695057776" sldId="292"/>
            <ac:spMk id="136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1:41.734" v="597" actId="478"/>
          <ac:spMkLst>
            <pc:docMk/>
            <pc:sldMk cId="695057776" sldId="292"/>
            <ac:spMk id="13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1:41.734" v="597" actId="478"/>
          <ac:spMkLst>
            <pc:docMk/>
            <pc:sldMk cId="695057776" sldId="292"/>
            <ac:spMk id="138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1:48.611" v="603" actId="478"/>
          <ac:spMkLst>
            <pc:docMk/>
            <pc:sldMk cId="695057776" sldId="292"/>
            <ac:spMk id="139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21:48.611" v="603" actId="478"/>
          <ac:spMkLst>
            <pc:docMk/>
            <pc:sldMk cId="695057776" sldId="292"/>
            <ac:spMk id="140" creationId="{00000000-0000-0000-0000-000000000000}"/>
          </ac:spMkLst>
        </pc:spChg>
        <pc:grpChg chg="add del">
          <ac:chgData name="Kun Yang" userId="1a535ef8-6979-4a41-bd25-be3f41de983f" providerId="ADAL" clId="{914DB5EB-F63D-49EE-823A-AF178E834648}" dt="2020-07-03T06:24:46.735" v="757" actId="478"/>
          <ac:grpSpMkLst>
            <pc:docMk/>
            <pc:sldMk cId="695057776" sldId="292"/>
            <ac:grpSpMk id="92" creationId="{00000000-0000-0000-0000-000000000000}"/>
          </ac:grpSpMkLst>
        </pc:grpChg>
        <pc:grpChg chg="add del">
          <ac:chgData name="Kun Yang" userId="1a535ef8-6979-4a41-bd25-be3f41de983f" providerId="ADAL" clId="{914DB5EB-F63D-49EE-823A-AF178E834648}" dt="2020-07-03T06:24:43.223" v="756" actId="478"/>
          <ac:grpSpMkLst>
            <pc:docMk/>
            <pc:sldMk cId="695057776" sldId="292"/>
            <ac:grpSpMk id="95" creationId="{00000000-0000-0000-0000-000000000000}"/>
          </ac:grpSpMkLst>
        </pc:grpChg>
        <pc:grpChg chg="add del">
          <ac:chgData name="Kun Yang" userId="1a535ef8-6979-4a41-bd25-be3f41de983f" providerId="ADAL" clId="{914DB5EB-F63D-49EE-823A-AF178E834648}" dt="2020-07-03T06:24:46.735" v="757" actId="478"/>
          <ac:grpSpMkLst>
            <pc:docMk/>
            <pc:sldMk cId="695057776" sldId="292"/>
            <ac:grpSpMk id="98" creationId="{00000000-0000-0000-0000-000000000000}"/>
          </ac:grpSpMkLst>
        </pc:grpChg>
        <pc:grpChg chg="add del">
          <ac:chgData name="Kun Yang" userId="1a535ef8-6979-4a41-bd25-be3f41de983f" providerId="ADAL" clId="{914DB5EB-F63D-49EE-823A-AF178E834648}" dt="2020-07-03T06:24:42.592" v="755" actId="478"/>
          <ac:grpSpMkLst>
            <pc:docMk/>
            <pc:sldMk cId="695057776" sldId="292"/>
            <ac:grpSpMk id="108" creationId="{00000000-0000-0000-0000-000000000000}"/>
          </ac:grpSpMkLst>
        </pc:grpChg>
      </pc:sldChg>
      <pc:sldChg chg="addSp delSp modSp mod setBg delAnim">
        <pc:chgData name="Kun Yang" userId="1a535ef8-6979-4a41-bd25-be3f41de983f" providerId="ADAL" clId="{914DB5EB-F63D-49EE-823A-AF178E834648}" dt="2020-07-03T06:37:07.852" v="807" actId="1076"/>
        <pc:sldMkLst>
          <pc:docMk/>
          <pc:sldMk cId="3592915076" sldId="293"/>
        </pc:sldMkLst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11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1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1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14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15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16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1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18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19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20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21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2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2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24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31:16.543" v="801" actId="478"/>
          <ac:spMkLst>
            <pc:docMk/>
            <pc:sldMk cId="3592915076" sldId="293"/>
            <ac:spMk id="25" creationId="{00000000-0000-0000-0000-000000000000}"/>
          </ac:spMkLst>
        </pc:spChg>
        <pc:spChg chg="ord">
          <ac:chgData name="Kun Yang" userId="1a535ef8-6979-4a41-bd25-be3f41de983f" providerId="ADAL" clId="{914DB5EB-F63D-49EE-823A-AF178E834648}" dt="2020-07-03T06:36:56.292" v="805" actId="26606"/>
          <ac:spMkLst>
            <pc:docMk/>
            <pc:sldMk cId="3592915076" sldId="293"/>
            <ac:spMk id="31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37:07.852" v="807" actId="1076"/>
          <ac:spMkLst>
            <pc:docMk/>
            <pc:sldMk cId="3592915076" sldId="293"/>
            <ac:spMk id="34" creationId="{00000000-0000-0000-0000-000000000000}"/>
          </ac:spMkLst>
        </pc:spChg>
        <pc:spChg chg="add">
          <ac:chgData name="Kun Yang" userId="1a535ef8-6979-4a41-bd25-be3f41de983f" providerId="ADAL" clId="{914DB5EB-F63D-49EE-823A-AF178E834648}" dt="2020-07-03T06:36:56.292" v="805" actId="26606"/>
          <ac:spMkLst>
            <pc:docMk/>
            <pc:sldMk cId="3592915076" sldId="293"/>
            <ac:spMk id="39" creationId="{20D5D19D-0789-4518-B5DC-D47ADF69D25A}"/>
          </ac:spMkLst>
        </pc:spChg>
        <pc:spChg chg="add">
          <ac:chgData name="Kun Yang" userId="1a535ef8-6979-4a41-bd25-be3f41de983f" providerId="ADAL" clId="{914DB5EB-F63D-49EE-823A-AF178E834648}" dt="2020-07-03T06:36:56.292" v="805" actId="26606"/>
          <ac:spMkLst>
            <pc:docMk/>
            <pc:sldMk cId="3592915076" sldId="293"/>
            <ac:spMk id="46" creationId="{B81933D1-5615-42C7-9C0B-4EB7105CCE2D}"/>
          </ac:spMkLst>
        </pc:spChg>
        <pc:spChg chg="add">
          <ac:chgData name="Kun Yang" userId="1a535ef8-6979-4a41-bd25-be3f41de983f" providerId="ADAL" clId="{914DB5EB-F63D-49EE-823A-AF178E834648}" dt="2020-07-03T06:36:56.292" v="805" actId="26606"/>
          <ac:spMkLst>
            <pc:docMk/>
            <pc:sldMk cId="3592915076" sldId="293"/>
            <ac:spMk id="48" creationId="{19C9EAEA-39D0-4B0E-A0EB-51E7B26740B1}"/>
          </ac:spMkLst>
        </pc:spChg>
        <pc:grpChg chg="del">
          <ac:chgData name="Kun Yang" userId="1a535ef8-6979-4a41-bd25-be3f41de983f" providerId="ADAL" clId="{914DB5EB-F63D-49EE-823A-AF178E834648}" dt="2020-07-03T06:31:16.543" v="801" actId="478"/>
          <ac:grpSpMkLst>
            <pc:docMk/>
            <pc:sldMk cId="3592915076" sldId="293"/>
            <ac:grpSpMk id="4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6:31:16.543" v="801" actId="478"/>
          <ac:grpSpMkLst>
            <pc:docMk/>
            <pc:sldMk cId="3592915076" sldId="293"/>
            <ac:grpSpMk id="5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6:31:16.543" v="801" actId="478"/>
          <ac:grpSpMkLst>
            <pc:docMk/>
            <pc:sldMk cId="3592915076" sldId="293"/>
            <ac:grpSpMk id="6" creationId="{00000000-0000-0000-0000-000000000000}"/>
          </ac:grpSpMkLst>
        </pc:grpChg>
        <pc:grpChg chg="add">
          <ac:chgData name="Kun Yang" userId="1a535ef8-6979-4a41-bd25-be3f41de983f" providerId="ADAL" clId="{914DB5EB-F63D-49EE-823A-AF178E834648}" dt="2020-07-03T06:36:56.292" v="805" actId="26606"/>
          <ac:grpSpMkLst>
            <pc:docMk/>
            <pc:sldMk cId="3592915076" sldId="293"/>
            <ac:grpSpMk id="41" creationId="{032D8612-31EB-44CF-A1D0-14FD4C705424}"/>
          </ac:grpSpMkLst>
        </pc:grpChg>
        <pc:picChg chg="add mod">
          <ac:chgData name="Kun Yang" userId="1a535ef8-6979-4a41-bd25-be3f41de983f" providerId="ADAL" clId="{914DB5EB-F63D-49EE-823A-AF178E834648}" dt="2020-07-03T06:36:56.292" v="805" actId="26606"/>
          <ac:picMkLst>
            <pc:docMk/>
            <pc:sldMk cId="3592915076" sldId="293"/>
            <ac:picMk id="3" creationId="{07EE6960-C358-434D-9B10-631598469D74}"/>
          </ac:picMkLst>
        </pc:picChg>
      </pc:sldChg>
      <pc:sldChg chg="delSp modSp del mod delAnim">
        <pc:chgData name="Kun Yang" userId="1a535ef8-6979-4a41-bd25-be3f41de983f" providerId="ADAL" clId="{914DB5EB-F63D-49EE-823A-AF178E834648}" dt="2020-07-03T07:07:47.640" v="1136" actId="47"/>
        <pc:sldMkLst>
          <pc:docMk/>
          <pc:sldMk cId="187455577" sldId="294"/>
        </pc:sldMkLst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16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1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2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2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24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25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26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2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28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29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30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31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3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3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34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35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36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3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38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39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7:17.047" v="911" actId="478"/>
          <ac:spMkLst>
            <pc:docMk/>
            <pc:sldMk cId="187455577" sldId="294"/>
            <ac:spMk id="40" creationId="{00000000-0000-0000-0000-000000000000}"/>
          </ac:spMkLst>
        </pc:spChg>
        <pc:spChg chg="del mod">
          <ac:chgData name="Kun Yang" userId="1a535ef8-6979-4a41-bd25-be3f41de983f" providerId="ADAL" clId="{914DB5EB-F63D-49EE-823A-AF178E834648}" dt="2020-07-03T06:57:41.335" v="916"/>
          <ac:spMkLst>
            <pc:docMk/>
            <pc:sldMk cId="187455577" sldId="294"/>
            <ac:spMk id="43" creationId="{00000000-0000-0000-0000-000000000000}"/>
          </ac:spMkLst>
        </pc:spChg>
        <pc:grpChg chg="del">
          <ac:chgData name="Kun Yang" userId="1a535ef8-6979-4a41-bd25-be3f41de983f" providerId="ADAL" clId="{914DB5EB-F63D-49EE-823A-AF178E834648}" dt="2020-07-03T06:57:17.047" v="911" actId="478"/>
          <ac:grpSpMkLst>
            <pc:docMk/>
            <pc:sldMk cId="187455577" sldId="294"/>
            <ac:grpSpMk id="18" creationId="{00000000-0000-0000-0000-000000000000}"/>
          </ac:grpSpMkLst>
        </pc:grpChg>
        <pc:cxnChg chg="del">
          <ac:chgData name="Kun Yang" userId="1a535ef8-6979-4a41-bd25-be3f41de983f" providerId="ADAL" clId="{914DB5EB-F63D-49EE-823A-AF178E834648}" dt="2020-07-03T06:57:17.047" v="911" actId="478"/>
          <ac:cxnSpMkLst>
            <pc:docMk/>
            <pc:sldMk cId="187455577" sldId="294"/>
            <ac:cxnSpMk id="11" creationId="{00000000-0000-0000-0000-000000000000}"/>
          </ac:cxnSpMkLst>
        </pc:cxnChg>
        <pc:cxnChg chg="del">
          <ac:chgData name="Kun Yang" userId="1a535ef8-6979-4a41-bd25-be3f41de983f" providerId="ADAL" clId="{914DB5EB-F63D-49EE-823A-AF178E834648}" dt="2020-07-03T06:57:17.047" v="911" actId="478"/>
          <ac:cxnSpMkLst>
            <pc:docMk/>
            <pc:sldMk cId="187455577" sldId="294"/>
            <ac:cxnSpMk id="12" creationId="{00000000-0000-0000-0000-000000000000}"/>
          </ac:cxnSpMkLst>
        </pc:cxnChg>
        <pc:cxnChg chg="del">
          <ac:chgData name="Kun Yang" userId="1a535ef8-6979-4a41-bd25-be3f41de983f" providerId="ADAL" clId="{914DB5EB-F63D-49EE-823A-AF178E834648}" dt="2020-07-03T06:57:17.047" v="911" actId="478"/>
          <ac:cxnSpMkLst>
            <pc:docMk/>
            <pc:sldMk cId="187455577" sldId="294"/>
            <ac:cxnSpMk id="13" creationId="{00000000-0000-0000-0000-000000000000}"/>
          </ac:cxnSpMkLst>
        </pc:cxnChg>
        <pc:cxnChg chg="del">
          <ac:chgData name="Kun Yang" userId="1a535ef8-6979-4a41-bd25-be3f41de983f" providerId="ADAL" clId="{914DB5EB-F63D-49EE-823A-AF178E834648}" dt="2020-07-03T06:57:17.047" v="911" actId="478"/>
          <ac:cxnSpMkLst>
            <pc:docMk/>
            <pc:sldMk cId="187455577" sldId="294"/>
            <ac:cxnSpMk id="14" creationId="{00000000-0000-0000-0000-000000000000}"/>
          </ac:cxnSpMkLst>
        </pc:cxnChg>
        <pc:cxnChg chg="del">
          <ac:chgData name="Kun Yang" userId="1a535ef8-6979-4a41-bd25-be3f41de983f" providerId="ADAL" clId="{914DB5EB-F63D-49EE-823A-AF178E834648}" dt="2020-07-03T06:57:17.047" v="911" actId="478"/>
          <ac:cxnSpMkLst>
            <pc:docMk/>
            <pc:sldMk cId="187455577" sldId="294"/>
            <ac:cxnSpMk id="15" creationId="{00000000-0000-0000-0000-000000000000}"/>
          </ac:cxnSpMkLst>
        </pc:cxnChg>
      </pc:sldChg>
      <pc:sldChg chg="addSp delSp modSp add del mod ord setBg delAnim modAnim">
        <pc:chgData name="Kun Yang" userId="1a535ef8-6979-4a41-bd25-be3f41de983f" providerId="ADAL" clId="{914DB5EB-F63D-49EE-823A-AF178E834648}" dt="2020-07-03T07:50:18.262" v="1774" actId="478"/>
        <pc:sldMkLst>
          <pc:docMk/>
          <pc:sldMk cId="1593310524" sldId="295"/>
        </pc:sldMkLst>
        <pc:spChg chg="del">
          <ac:chgData name="Kun Yang" userId="1a535ef8-6979-4a41-bd25-be3f41de983f" providerId="ADAL" clId="{914DB5EB-F63D-49EE-823A-AF178E834648}" dt="2020-07-03T07:44:58.698" v="1644" actId="478"/>
          <ac:spMkLst>
            <pc:docMk/>
            <pc:sldMk cId="1593310524" sldId="295"/>
            <ac:spMk id="25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44:58.698" v="1644" actId="478"/>
          <ac:spMkLst>
            <pc:docMk/>
            <pc:sldMk cId="1593310524" sldId="295"/>
            <ac:spMk id="26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44:58.698" v="1644" actId="478"/>
          <ac:spMkLst>
            <pc:docMk/>
            <pc:sldMk cId="1593310524" sldId="295"/>
            <ac:spMk id="2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44:58.698" v="1644" actId="478"/>
          <ac:spMkLst>
            <pc:docMk/>
            <pc:sldMk cId="1593310524" sldId="295"/>
            <ac:spMk id="28" creationId="{00000000-0000-0000-0000-000000000000}"/>
          </ac:spMkLst>
        </pc:spChg>
        <pc:spChg chg="ord">
          <ac:chgData name="Kun Yang" userId="1a535ef8-6979-4a41-bd25-be3f41de983f" providerId="ADAL" clId="{914DB5EB-F63D-49EE-823A-AF178E834648}" dt="2020-07-03T07:47:07.693" v="1722" actId="26606"/>
          <ac:spMkLst>
            <pc:docMk/>
            <pc:sldMk cId="1593310524" sldId="295"/>
            <ac:spMk id="30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47:07.693" v="1722" actId="26606"/>
          <ac:spMkLst>
            <pc:docMk/>
            <pc:sldMk cId="1593310524" sldId="295"/>
            <ac:spMk id="31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44:58.698" v="1644" actId="478"/>
          <ac:spMkLst>
            <pc:docMk/>
            <pc:sldMk cId="1593310524" sldId="295"/>
            <ac:spMk id="3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44:58.698" v="1644" actId="478"/>
          <ac:spMkLst>
            <pc:docMk/>
            <pc:sldMk cId="1593310524" sldId="295"/>
            <ac:spMk id="33" creationId="{00000000-0000-0000-0000-000000000000}"/>
          </ac:spMkLst>
        </pc:spChg>
        <pc:spChg chg="add mod">
          <ac:chgData name="Kun Yang" userId="1a535ef8-6979-4a41-bd25-be3f41de983f" providerId="ADAL" clId="{914DB5EB-F63D-49EE-823A-AF178E834648}" dt="2020-07-03T07:47:25.875" v="1727" actId="5793"/>
          <ac:spMkLst>
            <pc:docMk/>
            <pc:sldMk cId="1593310524" sldId="295"/>
            <ac:spMk id="35" creationId="{4C604B11-AB1A-4A42-9588-0F962E54CD62}"/>
          </ac:spMkLst>
        </pc:spChg>
        <pc:spChg chg="add mod">
          <ac:chgData name="Kun Yang" userId="1a535ef8-6979-4a41-bd25-be3f41de983f" providerId="ADAL" clId="{914DB5EB-F63D-49EE-823A-AF178E834648}" dt="2020-07-03T07:49:02.129" v="1760" actId="1035"/>
          <ac:spMkLst>
            <pc:docMk/>
            <pc:sldMk cId="1593310524" sldId="295"/>
            <ac:spMk id="37" creationId="{B8E98F30-C872-47FE-BC05-A3EB7423B307}"/>
          </ac:spMkLst>
        </pc:spChg>
        <pc:spChg chg="add mod">
          <ac:chgData name="Kun Yang" userId="1a535ef8-6979-4a41-bd25-be3f41de983f" providerId="ADAL" clId="{914DB5EB-F63D-49EE-823A-AF178E834648}" dt="2020-07-03T07:49:13.599" v="1762" actId="208"/>
          <ac:spMkLst>
            <pc:docMk/>
            <pc:sldMk cId="1593310524" sldId="295"/>
            <ac:spMk id="38" creationId="{56029DC0-FFAB-445E-B5E6-3BD2E2B5792C}"/>
          </ac:spMkLst>
        </pc:spChg>
        <pc:spChg chg="add">
          <ac:chgData name="Kun Yang" userId="1a535ef8-6979-4a41-bd25-be3f41de983f" providerId="ADAL" clId="{914DB5EB-F63D-49EE-823A-AF178E834648}" dt="2020-07-03T07:47:07.693" v="1722" actId="26606"/>
          <ac:spMkLst>
            <pc:docMk/>
            <pc:sldMk cId="1593310524" sldId="295"/>
            <ac:spMk id="40" creationId="{201CC55D-ED54-4C5C-95E6-10947BD1103B}"/>
          </ac:spMkLst>
        </pc:spChg>
        <pc:spChg chg="add del mod">
          <ac:chgData name="Kun Yang" userId="1a535ef8-6979-4a41-bd25-be3f41de983f" providerId="ADAL" clId="{914DB5EB-F63D-49EE-823A-AF178E834648}" dt="2020-07-03T07:50:18.262" v="1774" actId="478"/>
          <ac:spMkLst>
            <pc:docMk/>
            <pc:sldMk cId="1593310524" sldId="295"/>
            <ac:spMk id="41" creationId="{4EDBE60F-B505-4A52-AA25-7D32A2E28DB2}"/>
          </ac:spMkLst>
        </pc:spChg>
        <pc:spChg chg="add del mod">
          <ac:chgData name="Kun Yang" userId="1a535ef8-6979-4a41-bd25-be3f41de983f" providerId="ADAL" clId="{914DB5EB-F63D-49EE-823A-AF178E834648}" dt="2020-07-03T07:50:12.689" v="1771" actId="478"/>
          <ac:spMkLst>
            <pc:docMk/>
            <pc:sldMk cId="1593310524" sldId="295"/>
            <ac:spMk id="45" creationId="{7142A619-B4F5-47EA-A334-CF5E071C6239}"/>
          </ac:spMkLst>
        </pc:spChg>
        <pc:spChg chg="add">
          <ac:chgData name="Kun Yang" userId="1a535ef8-6979-4a41-bd25-be3f41de983f" providerId="ADAL" clId="{914DB5EB-F63D-49EE-823A-AF178E834648}" dt="2020-07-03T07:47:07.693" v="1722" actId="26606"/>
          <ac:spMkLst>
            <pc:docMk/>
            <pc:sldMk cId="1593310524" sldId="295"/>
            <ac:spMk id="46" creationId="{3873B707-463F-40B0-8227-E8CC6C67EB25}"/>
          </ac:spMkLst>
        </pc:spChg>
        <pc:spChg chg="add">
          <ac:chgData name="Kun Yang" userId="1a535ef8-6979-4a41-bd25-be3f41de983f" providerId="ADAL" clId="{914DB5EB-F63D-49EE-823A-AF178E834648}" dt="2020-07-03T07:47:07.693" v="1722" actId="26606"/>
          <ac:spMkLst>
            <pc:docMk/>
            <pc:sldMk cId="1593310524" sldId="295"/>
            <ac:spMk id="48" creationId="{C13237C8-E62C-4F0D-A318-BD6FB6C2D138}"/>
          </ac:spMkLst>
        </pc:spChg>
        <pc:spChg chg="add">
          <ac:chgData name="Kun Yang" userId="1a535ef8-6979-4a41-bd25-be3f41de983f" providerId="ADAL" clId="{914DB5EB-F63D-49EE-823A-AF178E834648}" dt="2020-07-03T07:47:07.693" v="1722" actId="26606"/>
          <ac:spMkLst>
            <pc:docMk/>
            <pc:sldMk cId="1593310524" sldId="295"/>
            <ac:spMk id="50" creationId="{19C9EAEA-39D0-4B0E-A0EB-51E7B26740B1}"/>
          </ac:spMkLst>
        </pc:spChg>
        <pc:grpChg chg="del">
          <ac:chgData name="Kun Yang" userId="1a535ef8-6979-4a41-bd25-be3f41de983f" providerId="ADAL" clId="{914DB5EB-F63D-49EE-823A-AF178E834648}" dt="2020-07-03T07:44:58.698" v="1644" actId="478"/>
          <ac:grpSpMkLst>
            <pc:docMk/>
            <pc:sldMk cId="1593310524" sldId="295"/>
            <ac:grpSpMk id="8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7:44:59.977" v="1646" actId="478"/>
          <ac:grpSpMkLst>
            <pc:docMk/>
            <pc:sldMk cId="1593310524" sldId="295"/>
            <ac:grpSpMk id="11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7:44:59.516" v="1645" actId="478"/>
          <ac:grpSpMkLst>
            <pc:docMk/>
            <pc:sldMk cId="1593310524" sldId="295"/>
            <ac:grpSpMk id="12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7:44:58.698" v="1644" actId="478"/>
          <ac:grpSpMkLst>
            <pc:docMk/>
            <pc:sldMk cId="1593310524" sldId="295"/>
            <ac:grpSpMk id="15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7:44:58.698" v="1644" actId="478"/>
          <ac:grpSpMkLst>
            <pc:docMk/>
            <pc:sldMk cId="1593310524" sldId="295"/>
            <ac:grpSpMk id="20" creationId="{00000000-0000-0000-0000-000000000000}"/>
          </ac:grpSpMkLst>
        </pc:grpChg>
        <pc:grpChg chg="add">
          <ac:chgData name="Kun Yang" userId="1a535ef8-6979-4a41-bd25-be3f41de983f" providerId="ADAL" clId="{914DB5EB-F63D-49EE-823A-AF178E834648}" dt="2020-07-03T07:47:07.693" v="1722" actId="26606"/>
          <ac:grpSpMkLst>
            <pc:docMk/>
            <pc:sldMk cId="1593310524" sldId="295"/>
            <ac:grpSpMk id="42" creationId="{1DE889C7-FAD6-4397-98E2-05D503484459}"/>
          </ac:grpSpMkLst>
        </pc:grpChg>
        <pc:picChg chg="add del mod ord">
          <ac:chgData name="Kun Yang" userId="1a535ef8-6979-4a41-bd25-be3f41de983f" providerId="ADAL" clId="{914DB5EB-F63D-49EE-823A-AF178E834648}" dt="2020-07-03T07:50:16.568" v="1773" actId="478"/>
          <ac:picMkLst>
            <pc:docMk/>
            <pc:sldMk cId="1593310524" sldId="295"/>
            <ac:picMk id="29" creationId="{51F39AEA-9E71-45DE-AF28-3CD48A34E06B}"/>
          </ac:picMkLst>
        </pc:picChg>
        <pc:picChg chg="add del mod">
          <ac:chgData name="Kun Yang" userId="1a535ef8-6979-4a41-bd25-be3f41de983f" providerId="ADAL" clId="{914DB5EB-F63D-49EE-823A-AF178E834648}" dt="2020-07-03T07:49:43.725" v="1766"/>
          <ac:picMkLst>
            <pc:docMk/>
            <pc:sldMk cId="1593310524" sldId="295"/>
            <ac:picMk id="39" creationId="{ECE83B05-800B-4680-9549-5E4BDB2B7EBF}"/>
          </ac:picMkLst>
        </pc:picChg>
        <pc:cxnChg chg="del">
          <ac:chgData name="Kun Yang" userId="1a535ef8-6979-4a41-bd25-be3f41de983f" providerId="ADAL" clId="{914DB5EB-F63D-49EE-823A-AF178E834648}" dt="2020-07-03T07:44:58.698" v="1644" actId="478"/>
          <ac:cxnSpMkLst>
            <pc:docMk/>
            <pc:sldMk cId="1593310524" sldId="295"/>
            <ac:cxnSpMk id="13" creationId="{00000000-0000-0000-0000-000000000000}"/>
          </ac:cxnSpMkLst>
        </pc:cxnChg>
        <pc:cxnChg chg="del">
          <ac:chgData name="Kun Yang" userId="1a535ef8-6979-4a41-bd25-be3f41de983f" providerId="ADAL" clId="{914DB5EB-F63D-49EE-823A-AF178E834648}" dt="2020-07-03T07:44:58.698" v="1644" actId="478"/>
          <ac:cxnSpMkLst>
            <pc:docMk/>
            <pc:sldMk cId="1593310524" sldId="295"/>
            <ac:cxnSpMk id="18" creationId="{00000000-0000-0000-0000-000000000000}"/>
          </ac:cxnSpMkLst>
        </pc:cxnChg>
        <pc:cxnChg chg="del">
          <ac:chgData name="Kun Yang" userId="1a535ef8-6979-4a41-bd25-be3f41de983f" providerId="ADAL" clId="{914DB5EB-F63D-49EE-823A-AF178E834648}" dt="2020-07-03T07:44:58.698" v="1644" actId="478"/>
          <ac:cxnSpMkLst>
            <pc:docMk/>
            <pc:sldMk cId="1593310524" sldId="295"/>
            <ac:cxnSpMk id="23" creationId="{00000000-0000-0000-0000-000000000000}"/>
          </ac:cxnSpMkLst>
        </pc:cxnChg>
      </pc:sldChg>
      <pc:sldChg chg="addSp delSp modSp mod ord setBg delAnim modAnim">
        <pc:chgData name="Kun Yang" userId="1a535ef8-6979-4a41-bd25-be3f41de983f" providerId="ADAL" clId="{914DB5EB-F63D-49EE-823A-AF178E834648}" dt="2020-07-03T07:48:21.543" v="1751" actId="1076"/>
        <pc:sldMkLst>
          <pc:docMk/>
          <pc:sldMk cId="49503226" sldId="296"/>
        </pc:sldMkLst>
        <pc:spChg chg="add mod">
          <ac:chgData name="Kun Yang" userId="1a535ef8-6979-4a41-bd25-be3f41de983f" providerId="ADAL" clId="{914DB5EB-F63D-49EE-823A-AF178E834648}" dt="2020-07-03T07:48:21.543" v="1751" actId="1076"/>
          <ac:spMkLst>
            <pc:docMk/>
            <pc:sldMk cId="49503226" sldId="296"/>
            <ac:spMk id="2" creationId="{13686115-8929-4F34-BE83-A113379250A5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7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7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74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75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76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7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78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79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80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81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8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8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84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85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86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8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88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89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90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91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9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9:09.374" v="1579" actId="478"/>
          <ac:spMkLst>
            <pc:docMk/>
            <pc:sldMk cId="49503226" sldId="296"/>
            <ac:spMk id="93" creationId="{00000000-0000-0000-0000-000000000000}"/>
          </ac:spMkLst>
        </pc:spChg>
        <pc:spChg chg="ord">
          <ac:chgData name="Kun Yang" userId="1a535ef8-6979-4a41-bd25-be3f41de983f" providerId="ADAL" clId="{914DB5EB-F63D-49EE-823A-AF178E834648}" dt="2020-07-03T07:39:17.684" v="1583" actId="26606"/>
          <ac:spMkLst>
            <pc:docMk/>
            <pc:sldMk cId="49503226" sldId="296"/>
            <ac:spMk id="95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39:40.890" v="1588"/>
          <ac:spMkLst>
            <pc:docMk/>
            <pc:sldMk cId="49503226" sldId="296"/>
            <ac:spMk id="96" creationId="{00000000-0000-0000-0000-000000000000}"/>
          </ac:spMkLst>
        </pc:spChg>
        <pc:grpChg chg="del">
          <ac:chgData name="Kun Yang" userId="1a535ef8-6979-4a41-bd25-be3f41de983f" providerId="ADAL" clId="{914DB5EB-F63D-49EE-823A-AF178E834648}" dt="2020-07-03T07:39:07.278" v="1578" actId="478"/>
          <ac:grpSpMkLst>
            <pc:docMk/>
            <pc:sldMk cId="49503226" sldId="296"/>
            <ac:grpSpMk id="68" creationId="{00000000-0000-0000-0000-000000000000}"/>
          </ac:grpSpMkLst>
        </pc:grpChg>
        <pc:picChg chg="add mod">
          <ac:chgData name="Kun Yang" userId="1a535ef8-6979-4a41-bd25-be3f41de983f" providerId="ADAL" clId="{914DB5EB-F63D-49EE-823A-AF178E834648}" dt="2020-07-03T07:39:27.688" v="1587" actId="26606"/>
          <ac:picMkLst>
            <pc:docMk/>
            <pc:sldMk cId="49503226" sldId="296"/>
            <ac:picMk id="94" creationId="{151F6122-9954-4B3B-9AAC-39F5A7234A51}"/>
          </ac:picMkLst>
        </pc:picChg>
      </pc:sldChg>
      <pc:sldChg chg="addSp delSp modSp mod ord delAnim modAnim">
        <pc:chgData name="Kun Yang" userId="1a535ef8-6979-4a41-bd25-be3f41de983f" providerId="ADAL" clId="{914DB5EB-F63D-49EE-823A-AF178E834648}" dt="2020-07-03T07:01:08.113" v="1078" actId="14100"/>
        <pc:sldMkLst>
          <pc:docMk/>
          <pc:sldMk cId="131209697" sldId="297"/>
        </pc:sldMkLst>
        <pc:spChg chg="del">
          <ac:chgData name="Kun Yang" userId="1a535ef8-6979-4a41-bd25-be3f41de983f" providerId="ADAL" clId="{914DB5EB-F63D-49EE-823A-AF178E834648}" dt="2020-07-03T06:58:17.118" v="956" actId="478"/>
          <ac:spMkLst>
            <pc:docMk/>
            <pc:sldMk cId="131209697" sldId="297"/>
            <ac:spMk id="2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6:58:18.120" v="957" actId="478"/>
          <ac:spMkLst>
            <pc:docMk/>
            <pc:sldMk cId="131209697" sldId="297"/>
            <ac:spMk id="23" creationId="{00000000-0000-0000-0000-000000000000}"/>
          </ac:spMkLst>
        </pc:spChg>
        <pc:spChg chg="del mod">
          <ac:chgData name="Kun Yang" userId="1a535ef8-6979-4a41-bd25-be3f41de983f" providerId="ADAL" clId="{914DB5EB-F63D-49EE-823A-AF178E834648}" dt="2020-07-03T06:59:49.034" v="1013" actId="478"/>
          <ac:spMkLst>
            <pc:docMk/>
            <pc:sldMk cId="131209697" sldId="297"/>
            <ac:spMk id="24" creationId="{00000000-0000-0000-0000-000000000000}"/>
          </ac:spMkLst>
        </pc:spChg>
        <pc:spChg chg="del mod">
          <ac:chgData name="Kun Yang" userId="1a535ef8-6979-4a41-bd25-be3f41de983f" providerId="ADAL" clId="{914DB5EB-F63D-49EE-823A-AF178E834648}" dt="2020-07-03T06:59:49.034" v="1013" actId="478"/>
          <ac:spMkLst>
            <pc:docMk/>
            <pc:sldMk cId="131209697" sldId="297"/>
            <ac:spMk id="25" creationId="{00000000-0000-0000-0000-000000000000}"/>
          </ac:spMkLst>
        </pc:spChg>
        <pc:spChg chg="del mod">
          <ac:chgData name="Kun Yang" userId="1a535ef8-6979-4a41-bd25-be3f41de983f" providerId="ADAL" clId="{914DB5EB-F63D-49EE-823A-AF178E834648}" dt="2020-07-03T06:59:49.034" v="1013" actId="478"/>
          <ac:spMkLst>
            <pc:docMk/>
            <pc:sldMk cId="131209697" sldId="297"/>
            <ac:spMk id="26" creationId="{00000000-0000-0000-0000-000000000000}"/>
          </ac:spMkLst>
        </pc:spChg>
        <pc:spChg chg="del mod">
          <ac:chgData name="Kun Yang" userId="1a535ef8-6979-4a41-bd25-be3f41de983f" providerId="ADAL" clId="{914DB5EB-F63D-49EE-823A-AF178E834648}" dt="2020-07-03T06:59:49.034" v="1013" actId="478"/>
          <ac:spMkLst>
            <pc:docMk/>
            <pc:sldMk cId="131209697" sldId="297"/>
            <ac:spMk id="27" creationId="{00000000-0000-0000-0000-000000000000}"/>
          </ac:spMkLst>
        </pc:spChg>
        <pc:spChg chg="del mod">
          <ac:chgData name="Kun Yang" userId="1a535ef8-6979-4a41-bd25-be3f41de983f" providerId="ADAL" clId="{914DB5EB-F63D-49EE-823A-AF178E834648}" dt="2020-07-03T06:59:49.034" v="1013" actId="478"/>
          <ac:spMkLst>
            <pc:docMk/>
            <pc:sldMk cId="131209697" sldId="297"/>
            <ac:spMk id="28" creationId="{00000000-0000-0000-0000-000000000000}"/>
          </ac:spMkLst>
        </pc:spChg>
        <pc:spChg chg="del mod">
          <ac:chgData name="Kun Yang" userId="1a535ef8-6979-4a41-bd25-be3f41de983f" providerId="ADAL" clId="{914DB5EB-F63D-49EE-823A-AF178E834648}" dt="2020-07-03T06:59:49.034" v="1013" actId="478"/>
          <ac:spMkLst>
            <pc:docMk/>
            <pc:sldMk cId="131209697" sldId="297"/>
            <ac:spMk id="29" creationId="{00000000-0000-0000-0000-000000000000}"/>
          </ac:spMkLst>
        </pc:spChg>
        <pc:spChg chg="add mod">
          <ac:chgData name="Kun Yang" userId="1a535ef8-6979-4a41-bd25-be3f41de983f" providerId="ADAL" clId="{914DB5EB-F63D-49EE-823A-AF178E834648}" dt="2020-07-03T06:59:23.099" v="1010" actId="14100"/>
          <ac:spMkLst>
            <pc:docMk/>
            <pc:sldMk cId="131209697" sldId="297"/>
            <ac:spMk id="30" creationId="{13BC7D49-1E00-48E4-8787-6C0E1B653016}"/>
          </ac:spMkLst>
        </pc:spChg>
        <pc:spChg chg="mod">
          <ac:chgData name="Kun Yang" userId="1a535ef8-6979-4a41-bd25-be3f41de983f" providerId="ADAL" clId="{914DB5EB-F63D-49EE-823A-AF178E834648}" dt="2020-07-03T06:57:42.295" v="917"/>
          <ac:spMkLst>
            <pc:docMk/>
            <pc:sldMk cId="131209697" sldId="297"/>
            <ac:spMk id="32" creationId="{00000000-0000-0000-0000-000000000000}"/>
          </ac:spMkLst>
        </pc:spChg>
        <pc:spChg chg="add mod">
          <ac:chgData name="Kun Yang" userId="1a535ef8-6979-4a41-bd25-be3f41de983f" providerId="ADAL" clId="{914DB5EB-F63D-49EE-823A-AF178E834648}" dt="2020-07-03T07:00:10.244" v="1055" actId="20577"/>
          <ac:spMkLst>
            <pc:docMk/>
            <pc:sldMk cId="131209697" sldId="297"/>
            <ac:spMk id="33" creationId="{D7889E93-23EE-467D-A72F-3450A0F6BFBD}"/>
          </ac:spMkLst>
        </pc:spChg>
        <pc:spChg chg="add mod">
          <ac:chgData name="Kun Yang" userId="1a535ef8-6979-4a41-bd25-be3f41de983f" providerId="ADAL" clId="{914DB5EB-F63D-49EE-823A-AF178E834648}" dt="2020-07-03T07:01:08.113" v="1078" actId="14100"/>
          <ac:spMkLst>
            <pc:docMk/>
            <pc:sldMk cId="131209697" sldId="297"/>
            <ac:spMk id="34" creationId="{CAC7A8A4-C915-4FD0-96D8-12CC2461C19D}"/>
          </ac:spMkLst>
        </pc:spChg>
        <pc:spChg chg="mod">
          <ac:chgData name="Kun Yang" userId="1a535ef8-6979-4a41-bd25-be3f41de983f" providerId="ADAL" clId="{914DB5EB-F63D-49EE-823A-AF178E834648}" dt="2020-07-03T06:57:48.952" v="920" actId="1076"/>
          <ac:spMkLst>
            <pc:docMk/>
            <pc:sldMk cId="131209697" sldId="297"/>
            <ac:spMk id="112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59:40.898" v="1011" actId="1076"/>
          <ac:spMkLst>
            <pc:docMk/>
            <pc:sldMk cId="131209697" sldId="297"/>
            <ac:spMk id="113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6:59:46.618" v="1012" actId="1076"/>
          <ac:spMkLst>
            <pc:docMk/>
            <pc:sldMk cId="131209697" sldId="297"/>
            <ac:spMk id="114" creationId="{00000000-0000-0000-0000-000000000000}"/>
          </ac:spMkLst>
        </pc:spChg>
        <pc:spChg chg="del mod">
          <ac:chgData name="Kun Yang" userId="1a535ef8-6979-4a41-bd25-be3f41de983f" providerId="ADAL" clId="{914DB5EB-F63D-49EE-823A-AF178E834648}" dt="2020-07-03T06:59:49.034" v="1013" actId="478"/>
          <ac:spMkLst>
            <pc:docMk/>
            <pc:sldMk cId="131209697" sldId="297"/>
            <ac:spMk id="116" creationId="{00000000-0000-0000-0000-000000000000}"/>
          </ac:spMkLst>
        </pc:spChg>
        <pc:grpChg chg="mod">
          <ac:chgData name="Kun Yang" userId="1a535ef8-6979-4a41-bd25-be3f41de983f" providerId="ADAL" clId="{914DB5EB-F63D-49EE-823A-AF178E834648}" dt="2020-07-03T06:57:48.952" v="920" actId="1076"/>
          <ac:grpSpMkLst>
            <pc:docMk/>
            <pc:sldMk cId="131209697" sldId="297"/>
            <ac:grpSpMk id="129" creationId="{00000000-0000-0000-0000-000000000000}"/>
          </ac:grpSpMkLst>
        </pc:grpChg>
        <pc:grpChg chg="mod">
          <ac:chgData name="Kun Yang" userId="1a535ef8-6979-4a41-bd25-be3f41de983f" providerId="ADAL" clId="{914DB5EB-F63D-49EE-823A-AF178E834648}" dt="2020-07-03T06:59:40.898" v="1011" actId="1076"/>
          <ac:grpSpMkLst>
            <pc:docMk/>
            <pc:sldMk cId="131209697" sldId="297"/>
            <ac:grpSpMk id="130" creationId="{00000000-0000-0000-0000-000000000000}"/>
          </ac:grpSpMkLst>
        </pc:grpChg>
        <pc:grpChg chg="mod">
          <ac:chgData name="Kun Yang" userId="1a535ef8-6979-4a41-bd25-be3f41de983f" providerId="ADAL" clId="{914DB5EB-F63D-49EE-823A-AF178E834648}" dt="2020-07-03T06:59:46.618" v="1012" actId="1076"/>
          <ac:grpSpMkLst>
            <pc:docMk/>
            <pc:sldMk cId="131209697" sldId="297"/>
            <ac:grpSpMk id="131" creationId="{00000000-0000-0000-0000-000000000000}"/>
          </ac:grpSpMkLst>
        </pc:grpChg>
        <pc:grpChg chg="del mod">
          <ac:chgData name="Kun Yang" userId="1a535ef8-6979-4a41-bd25-be3f41de983f" providerId="ADAL" clId="{914DB5EB-F63D-49EE-823A-AF178E834648}" dt="2020-07-03T06:59:49.034" v="1013" actId="478"/>
          <ac:grpSpMkLst>
            <pc:docMk/>
            <pc:sldMk cId="131209697" sldId="297"/>
            <ac:grpSpMk id="132" creationId="{00000000-0000-0000-0000-000000000000}"/>
          </ac:grpSpMkLst>
        </pc:grpChg>
      </pc:sldChg>
      <pc:sldChg chg="add del">
        <pc:chgData name="Kun Yang" userId="1a535ef8-6979-4a41-bd25-be3f41de983f" providerId="ADAL" clId="{914DB5EB-F63D-49EE-823A-AF178E834648}" dt="2020-07-03T07:47:48.719" v="1732" actId="47"/>
        <pc:sldMkLst>
          <pc:docMk/>
          <pc:sldMk cId="66728883" sldId="298"/>
        </pc:sldMkLst>
      </pc:sldChg>
      <pc:sldChg chg="del">
        <pc:chgData name="Kun Yang" userId="1a535ef8-6979-4a41-bd25-be3f41de983f" providerId="ADAL" clId="{914DB5EB-F63D-49EE-823A-AF178E834648}" dt="2020-07-03T07:47:49.259" v="1733" actId="47"/>
        <pc:sldMkLst>
          <pc:docMk/>
          <pc:sldMk cId="3400130194" sldId="299"/>
        </pc:sldMkLst>
      </pc:sldChg>
      <pc:sldChg chg="del">
        <pc:chgData name="Kun Yang" userId="1a535ef8-6979-4a41-bd25-be3f41de983f" providerId="ADAL" clId="{914DB5EB-F63D-49EE-823A-AF178E834648}" dt="2020-07-03T07:47:49.640" v="1734" actId="47"/>
        <pc:sldMkLst>
          <pc:docMk/>
          <pc:sldMk cId="4122369040" sldId="300"/>
        </pc:sldMkLst>
      </pc:sldChg>
      <pc:sldChg chg="addSp delSp modSp mod ord delAnim">
        <pc:chgData name="Kun Yang" userId="1a535ef8-6979-4a41-bd25-be3f41de983f" providerId="ADAL" clId="{914DB5EB-F63D-49EE-823A-AF178E834648}" dt="2020-07-03T07:19:13.594" v="1450" actId="1076"/>
        <pc:sldMkLst>
          <pc:docMk/>
          <pc:sldMk cId="1587934076" sldId="301"/>
        </pc:sldMkLst>
        <pc:spChg chg="add mod">
          <ac:chgData name="Kun Yang" userId="1a535ef8-6979-4a41-bd25-be3f41de983f" providerId="ADAL" clId="{914DB5EB-F63D-49EE-823A-AF178E834648}" dt="2020-07-03T07:19:13.594" v="1450" actId="1076"/>
          <ac:spMkLst>
            <pc:docMk/>
            <pc:sldMk cId="1587934076" sldId="301"/>
            <ac:spMk id="2" creationId="{ED6D317D-A677-442F-BD75-E76F0ABD9C58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6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7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8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9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10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11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12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13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22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23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24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25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26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34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35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36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37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38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39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40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15:49.285" v="1424"/>
          <ac:spMkLst>
            <pc:docMk/>
            <pc:sldMk cId="1587934076" sldId="301"/>
            <ac:spMk id="41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5:59.057" v="1426" actId="478"/>
          <ac:spMkLst>
            <pc:docMk/>
            <pc:sldMk cId="1587934076" sldId="301"/>
            <ac:spMk id="4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44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45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46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4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48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49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50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51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5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5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54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55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56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5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58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59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60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61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6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6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16:00.888" v="1427" actId="478"/>
          <ac:spMkLst>
            <pc:docMk/>
            <pc:sldMk cId="1587934076" sldId="301"/>
            <ac:spMk id="64" creationId="{00000000-0000-0000-0000-000000000000}"/>
          </ac:spMkLst>
        </pc:spChg>
        <pc:spChg chg="add mod">
          <ac:chgData name="Kun Yang" userId="1a535ef8-6979-4a41-bd25-be3f41de983f" providerId="ADAL" clId="{914DB5EB-F63D-49EE-823A-AF178E834648}" dt="2020-07-03T07:15:10.480" v="1416" actId="1076"/>
          <ac:spMkLst>
            <pc:docMk/>
            <pc:sldMk cId="1587934076" sldId="301"/>
            <ac:spMk id="65" creationId="{39BA9838-D17F-448E-870A-E9D4293FE1AF}"/>
          </ac:spMkLst>
        </pc:spChg>
        <pc:spChg chg="mod">
          <ac:chgData name="Kun Yang" userId="1a535ef8-6979-4a41-bd25-be3f41de983f" providerId="ADAL" clId="{914DB5EB-F63D-49EE-823A-AF178E834648}" dt="2020-07-03T07:12:54.190" v="1218" actId="313"/>
          <ac:spMkLst>
            <pc:docMk/>
            <pc:sldMk cId="1587934076" sldId="301"/>
            <ac:spMk id="67" creationId="{00000000-0000-0000-0000-000000000000}"/>
          </ac:spMkLst>
        </pc:spChg>
        <pc:spChg chg="add mod">
          <ac:chgData name="Kun Yang" userId="1a535ef8-6979-4a41-bd25-be3f41de983f" providerId="ADAL" clId="{914DB5EB-F63D-49EE-823A-AF178E834648}" dt="2020-07-03T07:15:10.480" v="1416" actId="1076"/>
          <ac:spMkLst>
            <pc:docMk/>
            <pc:sldMk cId="1587934076" sldId="301"/>
            <ac:spMk id="68" creationId="{B14F107E-2E94-44DF-B181-2AE228D488D4}"/>
          </ac:spMkLst>
        </pc:spChg>
        <pc:spChg chg="add mod">
          <ac:chgData name="Kun Yang" userId="1a535ef8-6979-4a41-bd25-be3f41de983f" providerId="ADAL" clId="{914DB5EB-F63D-49EE-823A-AF178E834648}" dt="2020-07-03T07:15:10.480" v="1416" actId="1076"/>
          <ac:spMkLst>
            <pc:docMk/>
            <pc:sldMk cId="1587934076" sldId="301"/>
            <ac:spMk id="69" creationId="{2881D2C8-CA8B-412F-B8CA-7BE9C7075813}"/>
          </ac:spMkLst>
        </pc:spChg>
        <pc:spChg chg="add mod">
          <ac:chgData name="Kun Yang" userId="1a535ef8-6979-4a41-bd25-be3f41de983f" providerId="ADAL" clId="{914DB5EB-F63D-49EE-823A-AF178E834648}" dt="2020-07-03T07:15:55.197" v="1425"/>
          <ac:spMkLst>
            <pc:docMk/>
            <pc:sldMk cId="1587934076" sldId="301"/>
            <ac:spMk id="70" creationId="{3C63294C-D486-4DD2-B876-54A13D44EE78}"/>
          </ac:spMkLst>
        </pc:spChg>
        <pc:grpChg chg="mod">
          <ac:chgData name="Kun Yang" userId="1a535ef8-6979-4a41-bd25-be3f41de983f" providerId="ADAL" clId="{914DB5EB-F63D-49EE-823A-AF178E834648}" dt="2020-07-03T07:15:49.285" v="1424"/>
          <ac:grpSpMkLst>
            <pc:docMk/>
            <pc:sldMk cId="1587934076" sldId="301"/>
            <ac:grpSpMk id="4" creationId="{00000000-0000-0000-0000-000000000000}"/>
          </ac:grpSpMkLst>
        </pc:grpChg>
        <pc:grpChg chg="mod">
          <ac:chgData name="Kun Yang" userId="1a535ef8-6979-4a41-bd25-be3f41de983f" providerId="ADAL" clId="{914DB5EB-F63D-49EE-823A-AF178E834648}" dt="2020-07-03T07:15:49.285" v="1424"/>
          <ac:grpSpMkLst>
            <pc:docMk/>
            <pc:sldMk cId="1587934076" sldId="301"/>
            <ac:grpSpMk id="5" creationId="{00000000-0000-0000-0000-000000000000}"/>
          </ac:grpSpMkLst>
        </pc:grpChg>
        <pc:cxnChg chg="mod">
          <ac:chgData name="Kun Yang" userId="1a535ef8-6979-4a41-bd25-be3f41de983f" providerId="ADAL" clId="{914DB5EB-F63D-49EE-823A-AF178E834648}" dt="2020-07-03T07:15:49.285" v="1424"/>
          <ac:cxnSpMkLst>
            <pc:docMk/>
            <pc:sldMk cId="1587934076" sldId="301"/>
            <ac:cxnSpMk id="27" creationId="{00000000-0000-0000-0000-000000000000}"/>
          </ac:cxnSpMkLst>
        </pc:cxnChg>
        <pc:cxnChg chg="mod">
          <ac:chgData name="Kun Yang" userId="1a535ef8-6979-4a41-bd25-be3f41de983f" providerId="ADAL" clId="{914DB5EB-F63D-49EE-823A-AF178E834648}" dt="2020-07-03T07:15:49.285" v="1424"/>
          <ac:cxnSpMkLst>
            <pc:docMk/>
            <pc:sldMk cId="1587934076" sldId="301"/>
            <ac:cxnSpMk id="28" creationId="{00000000-0000-0000-0000-000000000000}"/>
          </ac:cxnSpMkLst>
        </pc:cxnChg>
        <pc:cxnChg chg="mod">
          <ac:chgData name="Kun Yang" userId="1a535ef8-6979-4a41-bd25-be3f41de983f" providerId="ADAL" clId="{914DB5EB-F63D-49EE-823A-AF178E834648}" dt="2020-07-03T07:15:49.285" v="1424"/>
          <ac:cxnSpMkLst>
            <pc:docMk/>
            <pc:sldMk cId="1587934076" sldId="301"/>
            <ac:cxnSpMk id="29" creationId="{00000000-0000-0000-0000-000000000000}"/>
          </ac:cxnSpMkLst>
        </pc:cxnChg>
        <pc:cxnChg chg="mod">
          <ac:chgData name="Kun Yang" userId="1a535ef8-6979-4a41-bd25-be3f41de983f" providerId="ADAL" clId="{914DB5EB-F63D-49EE-823A-AF178E834648}" dt="2020-07-03T07:15:49.285" v="1424"/>
          <ac:cxnSpMkLst>
            <pc:docMk/>
            <pc:sldMk cId="1587934076" sldId="301"/>
            <ac:cxnSpMk id="30" creationId="{00000000-0000-0000-0000-000000000000}"/>
          </ac:cxnSpMkLst>
        </pc:cxnChg>
        <pc:cxnChg chg="mod">
          <ac:chgData name="Kun Yang" userId="1a535ef8-6979-4a41-bd25-be3f41de983f" providerId="ADAL" clId="{914DB5EB-F63D-49EE-823A-AF178E834648}" dt="2020-07-03T07:15:49.285" v="1424"/>
          <ac:cxnSpMkLst>
            <pc:docMk/>
            <pc:sldMk cId="1587934076" sldId="301"/>
            <ac:cxnSpMk id="31" creationId="{00000000-0000-0000-0000-000000000000}"/>
          </ac:cxnSpMkLst>
        </pc:cxnChg>
        <pc:cxnChg chg="mod">
          <ac:chgData name="Kun Yang" userId="1a535ef8-6979-4a41-bd25-be3f41de983f" providerId="ADAL" clId="{914DB5EB-F63D-49EE-823A-AF178E834648}" dt="2020-07-03T07:15:49.285" v="1424"/>
          <ac:cxnSpMkLst>
            <pc:docMk/>
            <pc:sldMk cId="1587934076" sldId="301"/>
            <ac:cxnSpMk id="32" creationId="{00000000-0000-0000-0000-000000000000}"/>
          </ac:cxnSpMkLst>
        </pc:cxnChg>
        <pc:cxnChg chg="mod">
          <ac:chgData name="Kun Yang" userId="1a535ef8-6979-4a41-bd25-be3f41de983f" providerId="ADAL" clId="{914DB5EB-F63D-49EE-823A-AF178E834648}" dt="2020-07-03T07:15:49.285" v="1424"/>
          <ac:cxnSpMkLst>
            <pc:docMk/>
            <pc:sldMk cId="1587934076" sldId="301"/>
            <ac:cxnSpMk id="33" creationId="{00000000-0000-0000-0000-000000000000}"/>
          </ac:cxnSpMkLst>
        </pc:cxnChg>
      </pc:sldChg>
      <pc:sldChg chg="del">
        <pc:chgData name="Kun Yang" userId="1a535ef8-6979-4a41-bd25-be3f41de983f" providerId="ADAL" clId="{914DB5EB-F63D-49EE-823A-AF178E834648}" dt="2020-07-03T07:47:50.030" v="1735" actId="47"/>
        <pc:sldMkLst>
          <pc:docMk/>
          <pc:sldMk cId="2822092269" sldId="302"/>
        </pc:sldMkLst>
      </pc:sldChg>
      <pc:sldChg chg="del">
        <pc:chgData name="Kun Yang" userId="1a535ef8-6979-4a41-bd25-be3f41de983f" providerId="ADAL" clId="{914DB5EB-F63D-49EE-823A-AF178E834648}" dt="2020-07-03T07:47:50.413" v="1736" actId="47"/>
        <pc:sldMkLst>
          <pc:docMk/>
          <pc:sldMk cId="164606698" sldId="303"/>
        </pc:sldMkLst>
      </pc:sldChg>
      <pc:sldChg chg="del">
        <pc:chgData name="Kun Yang" userId="1a535ef8-6979-4a41-bd25-be3f41de983f" providerId="ADAL" clId="{914DB5EB-F63D-49EE-823A-AF178E834648}" dt="2020-07-03T07:47:50.922" v="1737" actId="47"/>
        <pc:sldMkLst>
          <pc:docMk/>
          <pc:sldMk cId="2730084074" sldId="304"/>
        </pc:sldMkLst>
      </pc:sldChg>
      <pc:sldChg chg="del">
        <pc:chgData name="Kun Yang" userId="1a535ef8-6979-4a41-bd25-be3f41de983f" providerId="ADAL" clId="{914DB5EB-F63D-49EE-823A-AF178E834648}" dt="2020-07-03T07:47:51.440" v="1738" actId="47"/>
        <pc:sldMkLst>
          <pc:docMk/>
          <pc:sldMk cId="1536980886" sldId="305"/>
        </pc:sldMkLst>
      </pc:sldChg>
      <pc:sldChg chg="del">
        <pc:chgData name="Kun Yang" userId="1a535ef8-6979-4a41-bd25-be3f41de983f" providerId="ADAL" clId="{914DB5EB-F63D-49EE-823A-AF178E834648}" dt="2020-07-03T07:47:51.880" v="1739" actId="47"/>
        <pc:sldMkLst>
          <pc:docMk/>
          <pc:sldMk cId="390863009" sldId="306"/>
        </pc:sldMkLst>
      </pc:sldChg>
      <pc:sldChg chg="del">
        <pc:chgData name="Kun Yang" userId="1a535ef8-6979-4a41-bd25-be3f41de983f" providerId="ADAL" clId="{914DB5EB-F63D-49EE-823A-AF178E834648}" dt="2020-07-03T07:47:52.279" v="1740" actId="47"/>
        <pc:sldMkLst>
          <pc:docMk/>
          <pc:sldMk cId="4251010862" sldId="307"/>
        </pc:sldMkLst>
      </pc:sldChg>
      <pc:sldChg chg="del">
        <pc:chgData name="Kun Yang" userId="1a535ef8-6979-4a41-bd25-be3f41de983f" providerId="ADAL" clId="{914DB5EB-F63D-49EE-823A-AF178E834648}" dt="2020-07-03T07:47:52.679" v="1741" actId="47"/>
        <pc:sldMkLst>
          <pc:docMk/>
          <pc:sldMk cId="1232806287" sldId="308"/>
        </pc:sldMkLst>
      </pc:sldChg>
      <pc:sldChg chg="modSp mod">
        <pc:chgData name="Kun Yang" userId="1a535ef8-6979-4a41-bd25-be3f41de983f" providerId="ADAL" clId="{914DB5EB-F63D-49EE-823A-AF178E834648}" dt="2020-07-03T07:47:58.830" v="1749" actId="20577"/>
        <pc:sldMkLst>
          <pc:docMk/>
          <pc:sldMk cId="3469573556" sldId="309"/>
        </pc:sldMkLst>
        <pc:spChg chg="mod">
          <ac:chgData name="Kun Yang" userId="1a535ef8-6979-4a41-bd25-be3f41de983f" providerId="ADAL" clId="{914DB5EB-F63D-49EE-823A-AF178E834648}" dt="2020-07-03T07:47:58.830" v="1749" actId="20577"/>
          <ac:spMkLst>
            <pc:docMk/>
            <pc:sldMk cId="3469573556" sldId="309"/>
            <ac:spMk id="8" creationId="{00000000-0000-0000-0000-000000000000}"/>
          </ac:spMkLst>
        </pc:spChg>
      </pc:sldChg>
      <pc:sldChg chg="addSp delSp modSp add mod setBg delDesignElem">
        <pc:chgData name="Kun Yang" userId="1a535ef8-6979-4a41-bd25-be3f41de983f" providerId="ADAL" clId="{914DB5EB-F63D-49EE-823A-AF178E834648}" dt="2020-07-03T06:42:28.028" v="833"/>
        <pc:sldMkLst>
          <pc:docMk/>
          <pc:sldMk cId="1652250662" sldId="310"/>
        </pc:sldMkLst>
        <pc:spChg chg="add mod">
          <ac:chgData name="Kun Yang" userId="1a535ef8-6979-4a41-bd25-be3f41de983f" providerId="ADAL" clId="{914DB5EB-F63D-49EE-823A-AF178E834648}" dt="2020-07-03T06:42:22.089" v="832"/>
          <ac:spMkLst>
            <pc:docMk/>
            <pc:sldMk cId="1652250662" sldId="310"/>
            <ac:spMk id="20" creationId="{1289FE26-601B-4C31-AF5A-AFBF6BEB4156}"/>
          </ac:spMkLst>
        </pc:spChg>
        <pc:spChg chg="add mod">
          <ac:chgData name="Kun Yang" userId="1a535ef8-6979-4a41-bd25-be3f41de983f" providerId="ADAL" clId="{914DB5EB-F63D-49EE-823A-AF178E834648}" dt="2020-07-03T06:42:28.028" v="833"/>
          <ac:spMkLst>
            <pc:docMk/>
            <pc:sldMk cId="1652250662" sldId="310"/>
            <ac:spMk id="21" creationId="{7B5F5952-8615-4F06-8983-93568D451B12}"/>
          </ac:spMkLst>
        </pc:spChg>
        <pc:spChg chg="ord">
          <ac:chgData name="Kun Yang" userId="1a535ef8-6979-4a41-bd25-be3f41de983f" providerId="ADAL" clId="{914DB5EB-F63D-49EE-823A-AF178E834648}" dt="2020-07-03T06:42:04.005" v="829" actId="26606"/>
          <ac:spMkLst>
            <pc:docMk/>
            <pc:sldMk cId="1652250662" sldId="310"/>
            <ac:spMk id="31" creationId="{00000000-0000-0000-0000-000000000000}"/>
          </ac:spMkLst>
        </pc:spChg>
        <pc:spChg chg="del mod">
          <ac:chgData name="Kun Yang" userId="1a535ef8-6979-4a41-bd25-be3f41de983f" providerId="ADAL" clId="{914DB5EB-F63D-49EE-823A-AF178E834648}" dt="2020-07-03T06:39:38.293" v="812" actId="478"/>
          <ac:spMkLst>
            <pc:docMk/>
            <pc:sldMk cId="1652250662" sldId="310"/>
            <ac:spMk id="34" creationId="{00000000-0000-0000-0000-000000000000}"/>
          </ac:spMkLst>
        </pc:spChg>
        <pc:spChg chg="add">
          <ac:chgData name="Kun Yang" userId="1a535ef8-6979-4a41-bd25-be3f41de983f" providerId="ADAL" clId="{914DB5EB-F63D-49EE-823A-AF178E834648}" dt="2020-07-03T06:42:04.005" v="829" actId="26606"/>
          <ac:spMkLst>
            <pc:docMk/>
            <pc:sldMk cId="1652250662" sldId="310"/>
            <ac:spMk id="36" creationId="{799448F2-0E5B-42DA-B2D1-11A14E947BD4}"/>
          </ac:spMkLst>
        </pc:spChg>
        <pc:spChg chg="add">
          <ac:chgData name="Kun Yang" userId="1a535ef8-6979-4a41-bd25-be3f41de983f" providerId="ADAL" clId="{914DB5EB-F63D-49EE-823A-AF178E834648}" dt="2020-07-03T06:42:04.005" v="829" actId="26606"/>
          <ac:spMkLst>
            <pc:docMk/>
            <pc:sldMk cId="1652250662" sldId="310"/>
            <ac:spMk id="38" creationId="{4E8A7552-20E1-4F34-ADAB-C1DB6634D47E}"/>
          </ac:spMkLst>
        </pc:spChg>
        <pc:spChg chg="del">
          <ac:chgData name="Kun Yang" userId="1a535ef8-6979-4a41-bd25-be3f41de983f" providerId="ADAL" clId="{914DB5EB-F63D-49EE-823A-AF178E834648}" dt="2020-07-03T06:39:29.985" v="809"/>
          <ac:spMkLst>
            <pc:docMk/>
            <pc:sldMk cId="1652250662" sldId="310"/>
            <ac:spMk id="39" creationId="{20D5D19D-0789-4518-B5DC-D47ADF69D25A}"/>
          </ac:spMkLst>
        </pc:spChg>
        <pc:spChg chg="del">
          <ac:chgData name="Kun Yang" userId="1a535ef8-6979-4a41-bd25-be3f41de983f" providerId="ADAL" clId="{914DB5EB-F63D-49EE-823A-AF178E834648}" dt="2020-07-03T06:39:29.985" v="809"/>
          <ac:spMkLst>
            <pc:docMk/>
            <pc:sldMk cId="1652250662" sldId="310"/>
            <ac:spMk id="46" creationId="{B81933D1-5615-42C7-9C0B-4EB7105CCE2D}"/>
          </ac:spMkLst>
        </pc:spChg>
        <pc:spChg chg="del">
          <ac:chgData name="Kun Yang" userId="1a535ef8-6979-4a41-bd25-be3f41de983f" providerId="ADAL" clId="{914DB5EB-F63D-49EE-823A-AF178E834648}" dt="2020-07-03T06:39:29.985" v="809"/>
          <ac:spMkLst>
            <pc:docMk/>
            <pc:sldMk cId="1652250662" sldId="310"/>
            <ac:spMk id="48" creationId="{19C9EAEA-39D0-4B0E-A0EB-51E7B26740B1}"/>
          </ac:spMkLst>
        </pc:spChg>
        <pc:grpChg chg="del">
          <ac:chgData name="Kun Yang" userId="1a535ef8-6979-4a41-bd25-be3f41de983f" providerId="ADAL" clId="{914DB5EB-F63D-49EE-823A-AF178E834648}" dt="2020-07-03T06:39:29.985" v="809"/>
          <ac:grpSpMkLst>
            <pc:docMk/>
            <pc:sldMk cId="1652250662" sldId="310"/>
            <ac:grpSpMk id="41" creationId="{032D8612-31EB-44CF-A1D0-14FD4C705424}"/>
          </ac:grpSpMkLst>
        </pc:grpChg>
        <pc:picChg chg="del">
          <ac:chgData name="Kun Yang" userId="1a535ef8-6979-4a41-bd25-be3f41de983f" providerId="ADAL" clId="{914DB5EB-F63D-49EE-823A-AF178E834648}" dt="2020-07-03T06:39:33.204" v="810" actId="478"/>
          <ac:picMkLst>
            <pc:docMk/>
            <pc:sldMk cId="1652250662" sldId="310"/>
            <ac:picMk id="3" creationId="{07EE6960-C358-434D-9B10-631598469D74}"/>
          </ac:picMkLst>
        </pc:picChg>
        <pc:picChg chg="add mod">
          <ac:chgData name="Kun Yang" userId="1a535ef8-6979-4a41-bd25-be3f41de983f" providerId="ADAL" clId="{914DB5EB-F63D-49EE-823A-AF178E834648}" dt="2020-07-03T06:42:07.618" v="831" actId="1076"/>
          <ac:picMkLst>
            <pc:docMk/>
            <pc:sldMk cId="1652250662" sldId="310"/>
            <ac:picMk id="4" creationId="{548B09F4-8478-42B3-AE45-ECFF91C57180}"/>
          </ac:picMkLst>
        </pc:picChg>
        <pc:picChg chg="add mod">
          <ac:chgData name="Kun Yang" userId="1a535ef8-6979-4a41-bd25-be3f41de983f" providerId="ADAL" clId="{914DB5EB-F63D-49EE-823A-AF178E834648}" dt="2020-07-03T06:42:04.005" v="829" actId="26606"/>
          <ac:picMkLst>
            <pc:docMk/>
            <pc:sldMk cId="1652250662" sldId="310"/>
            <ac:picMk id="6" creationId="{28DBFB00-8E94-4BEC-8D01-85066AADD2C5}"/>
          </ac:picMkLst>
        </pc:picChg>
        <pc:picChg chg="add mod ord">
          <ac:chgData name="Kun Yang" userId="1a535ef8-6979-4a41-bd25-be3f41de983f" providerId="ADAL" clId="{914DB5EB-F63D-49EE-823A-AF178E834648}" dt="2020-07-03T06:42:04.005" v="829" actId="26606"/>
          <ac:picMkLst>
            <pc:docMk/>
            <pc:sldMk cId="1652250662" sldId="310"/>
            <ac:picMk id="8" creationId="{28B3D951-6C46-47AD-A103-7CCA0DF7CAA0}"/>
          </ac:picMkLst>
        </pc:picChg>
      </pc:sldChg>
      <pc:sldChg chg="addSp delSp modSp add mod setBg modAnim delDesignElem">
        <pc:chgData name="Kun Yang" userId="1a535ef8-6979-4a41-bd25-be3f41de983f" providerId="ADAL" clId="{914DB5EB-F63D-49EE-823A-AF178E834648}" dt="2020-07-03T06:49:51.960" v="896" actId="1076"/>
        <pc:sldMkLst>
          <pc:docMk/>
          <pc:sldMk cId="2786135581" sldId="311"/>
        </pc:sldMkLst>
        <pc:spChg chg="add mod">
          <ac:chgData name="Kun Yang" userId="1a535ef8-6979-4a41-bd25-be3f41de983f" providerId="ADAL" clId="{914DB5EB-F63D-49EE-823A-AF178E834648}" dt="2020-07-03T06:49:51.960" v="896" actId="1076"/>
          <ac:spMkLst>
            <pc:docMk/>
            <pc:sldMk cId="2786135581" sldId="311"/>
            <ac:spMk id="15" creationId="{61FA03AE-3D62-41C5-9054-CA0E3D4D3E0C}"/>
          </ac:spMkLst>
        </pc:spChg>
        <pc:spChg chg="ord">
          <ac:chgData name="Kun Yang" userId="1a535ef8-6979-4a41-bd25-be3f41de983f" providerId="ADAL" clId="{914DB5EB-F63D-49EE-823A-AF178E834648}" dt="2020-07-03T06:48:27.490" v="844" actId="26606"/>
          <ac:spMkLst>
            <pc:docMk/>
            <pc:sldMk cId="2786135581" sldId="311"/>
            <ac:spMk id="20" creationId="{1289FE26-601B-4C31-AF5A-AFBF6BEB4156}"/>
          </ac:spMkLst>
        </pc:spChg>
        <pc:spChg chg="mod">
          <ac:chgData name="Kun Yang" userId="1a535ef8-6979-4a41-bd25-be3f41de983f" providerId="ADAL" clId="{914DB5EB-F63D-49EE-823A-AF178E834648}" dt="2020-07-03T06:49:01.598" v="854" actId="27636"/>
          <ac:spMkLst>
            <pc:docMk/>
            <pc:sldMk cId="2786135581" sldId="311"/>
            <ac:spMk id="21" creationId="{7B5F5952-8615-4F06-8983-93568D451B12}"/>
          </ac:spMkLst>
        </pc:spChg>
        <pc:spChg chg="ord">
          <ac:chgData name="Kun Yang" userId="1a535ef8-6979-4a41-bd25-be3f41de983f" providerId="ADAL" clId="{914DB5EB-F63D-49EE-823A-AF178E834648}" dt="2020-07-03T06:48:27.490" v="844" actId="26606"/>
          <ac:spMkLst>
            <pc:docMk/>
            <pc:sldMk cId="2786135581" sldId="311"/>
            <ac:spMk id="31" creationId="{00000000-0000-0000-0000-000000000000}"/>
          </ac:spMkLst>
        </pc:spChg>
        <pc:spChg chg="add">
          <ac:chgData name="Kun Yang" userId="1a535ef8-6979-4a41-bd25-be3f41de983f" providerId="ADAL" clId="{914DB5EB-F63D-49EE-823A-AF178E834648}" dt="2020-07-03T06:48:27.490" v="844" actId="26606"/>
          <ac:spMkLst>
            <pc:docMk/>
            <pc:sldMk cId="2786135581" sldId="311"/>
            <ac:spMk id="33" creationId="{E45B1D5C-0827-4AF0-8186-11FC5A8B8B92}"/>
          </ac:spMkLst>
        </pc:spChg>
        <pc:spChg chg="add">
          <ac:chgData name="Kun Yang" userId="1a535ef8-6979-4a41-bd25-be3f41de983f" providerId="ADAL" clId="{914DB5EB-F63D-49EE-823A-AF178E834648}" dt="2020-07-03T06:48:27.490" v="844" actId="26606"/>
          <ac:spMkLst>
            <pc:docMk/>
            <pc:sldMk cId="2786135581" sldId="311"/>
            <ac:spMk id="34" creationId="{99413ED5-9ED4-4772-BCE4-2BCAE6B12E35}"/>
          </ac:spMkLst>
        </pc:spChg>
        <pc:spChg chg="del">
          <ac:chgData name="Kun Yang" userId="1a535ef8-6979-4a41-bd25-be3f41de983f" providerId="ADAL" clId="{914DB5EB-F63D-49EE-823A-AF178E834648}" dt="2020-07-03T06:48:06.425" v="835"/>
          <ac:spMkLst>
            <pc:docMk/>
            <pc:sldMk cId="2786135581" sldId="311"/>
            <ac:spMk id="36" creationId="{799448F2-0E5B-42DA-B2D1-11A14E947BD4}"/>
          </ac:spMkLst>
        </pc:spChg>
        <pc:spChg chg="del">
          <ac:chgData name="Kun Yang" userId="1a535ef8-6979-4a41-bd25-be3f41de983f" providerId="ADAL" clId="{914DB5EB-F63D-49EE-823A-AF178E834648}" dt="2020-07-03T06:48:06.425" v="835"/>
          <ac:spMkLst>
            <pc:docMk/>
            <pc:sldMk cId="2786135581" sldId="311"/>
            <ac:spMk id="38" creationId="{4E8A7552-20E1-4F34-ADAB-C1DB6634D47E}"/>
          </ac:spMkLst>
        </pc:spChg>
        <pc:spChg chg="add">
          <ac:chgData name="Kun Yang" userId="1a535ef8-6979-4a41-bd25-be3f41de983f" providerId="ADAL" clId="{914DB5EB-F63D-49EE-823A-AF178E834648}" dt="2020-07-03T06:48:27.490" v="844" actId="26606"/>
          <ac:spMkLst>
            <pc:docMk/>
            <pc:sldMk cId="2786135581" sldId="311"/>
            <ac:spMk id="40" creationId="{04357C93-F0CB-4A1C-8F77-4E9063789819}"/>
          </ac:spMkLst>
        </pc:spChg>
        <pc:spChg chg="add">
          <ac:chgData name="Kun Yang" userId="1a535ef8-6979-4a41-bd25-be3f41de983f" providerId="ADAL" clId="{914DB5EB-F63D-49EE-823A-AF178E834648}" dt="2020-07-03T06:48:27.490" v="844" actId="26606"/>
          <ac:spMkLst>
            <pc:docMk/>
            <pc:sldMk cId="2786135581" sldId="311"/>
            <ac:spMk id="42" creationId="{90F533E9-6690-41A8-A372-4C6C622D028D}"/>
          </ac:spMkLst>
        </pc:spChg>
        <pc:picChg chg="del">
          <ac:chgData name="Kun Yang" userId="1a535ef8-6979-4a41-bd25-be3f41de983f" providerId="ADAL" clId="{914DB5EB-F63D-49EE-823A-AF178E834648}" dt="2020-07-03T06:48:20.223" v="842" actId="478"/>
          <ac:picMkLst>
            <pc:docMk/>
            <pc:sldMk cId="2786135581" sldId="311"/>
            <ac:picMk id="4" creationId="{548B09F4-8478-42B3-AE45-ECFF91C57180}"/>
          </ac:picMkLst>
        </pc:picChg>
        <pc:picChg chg="del">
          <ac:chgData name="Kun Yang" userId="1a535ef8-6979-4a41-bd25-be3f41de983f" providerId="ADAL" clId="{914DB5EB-F63D-49EE-823A-AF178E834648}" dt="2020-07-03T06:48:19.796" v="841" actId="478"/>
          <ac:picMkLst>
            <pc:docMk/>
            <pc:sldMk cId="2786135581" sldId="311"/>
            <ac:picMk id="6" creationId="{28DBFB00-8E94-4BEC-8D01-85066AADD2C5}"/>
          </ac:picMkLst>
        </pc:picChg>
        <pc:picChg chg="del">
          <ac:chgData name="Kun Yang" userId="1a535ef8-6979-4a41-bd25-be3f41de983f" providerId="ADAL" clId="{914DB5EB-F63D-49EE-823A-AF178E834648}" dt="2020-07-03T06:48:19.294" v="840" actId="478"/>
          <ac:picMkLst>
            <pc:docMk/>
            <pc:sldMk cId="2786135581" sldId="311"/>
            <ac:picMk id="8" creationId="{28B3D951-6C46-47AD-A103-7CCA0DF7CAA0}"/>
          </ac:picMkLst>
        </pc:picChg>
        <pc:picChg chg="add mod">
          <ac:chgData name="Kun Yang" userId="1a535ef8-6979-4a41-bd25-be3f41de983f" providerId="ADAL" clId="{914DB5EB-F63D-49EE-823A-AF178E834648}" dt="2020-07-03T06:48:27.490" v="844" actId="26606"/>
          <ac:picMkLst>
            <pc:docMk/>
            <pc:sldMk cId="2786135581" sldId="311"/>
            <ac:picMk id="10" creationId="{B63400AB-9A76-4F66-B02D-F1F0024E2A02}"/>
          </ac:picMkLst>
        </pc:picChg>
      </pc:sldChg>
      <pc:sldChg chg="addSp delSp modSp add mod ord delAnim">
        <pc:chgData name="Kun Yang" userId="1a535ef8-6979-4a41-bd25-be3f41de983f" providerId="ADAL" clId="{914DB5EB-F63D-49EE-823A-AF178E834648}" dt="2020-07-03T07:09:21.693" v="1142"/>
        <pc:sldMkLst>
          <pc:docMk/>
          <pc:sldMk cId="1102214823" sldId="312"/>
        </pc:sldMkLst>
        <pc:spChg chg="add mod">
          <ac:chgData name="Kun Yang" userId="1a535ef8-6979-4a41-bd25-be3f41de983f" providerId="ADAL" clId="{914DB5EB-F63D-49EE-823A-AF178E834648}" dt="2020-07-03T07:07:30.853" v="1135" actId="1076"/>
          <ac:spMkLst>
            <pc:docMk/>
            <pc:sldMk cId="1102214823" sldId="312"/>
            <ac:spMk id="2" creationId="{BEC3C492-370E-47EF-82D6-C6F457DB0A54}"/>
          </ac:spMkLst>
        </pc:spChg>
        <pc:spChg chg="mod">
          <ac:chgData name="Kun Yang" userId="1a535ef8-6979-4a41-bd25-be3f41de983f" providerId="ADAL" clId="{914DB5EB-F63D-49EE-823A-AF178E834648}" dt="2020-07-03T07:04:43.203" v="1115" actId="1076"/>
          <ac:spMkLst>
            <pc:docMk/>
            <pc:sldMk cId="1102214823" sldId="312"/>
            <ac:spMk id="30" creationId="{13BC7D49-1E00-48E4-8787-6C0E1B653016}"/>
          </ac:spMkLst>
        </pc:spChg>
        <pc:spChg chg="mod">
          <ac:chgData name="Kun Yang" userId="1a535ef8-6979-4a41-bd25-be3f41de983f" providerId="ADAL" clId="{914DB5EB-F63D-49EE-823A-AF178E834648}" dt="2020-07-03T07:02:14.833" v="1095" actId="20577"/>
          <ac:spMkLst>
            <pc:docMk/>
            <pc:sldMk cId="1102214823" sldId="312"/>
            <ac:spMk id="3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04:47.116" v="1117" actId="478"/>
          <ac:spMkLst>
            <pc:docMk/>
            <pc:sldMk cId="1102214823" sldId="312"/>
            <ac:spMk id="33" creationId="{D7889E93-23EE-467D-A72F-3450A0F6BFBD}"/>
          </ac:spMkLst>
        </pc:spChg>
        <pc:spChg chg="del">
          <ac:chgData name="Kun Yang" userId="1a535ef8-6979-4a41-bd25-be3f41de983f" providerId="ADAL" clId="{914DB5EB-F63D-49EE-823A-AF178E834648}" dt="2020-07-03T07:04:44.523" v="1116" actId="478"/>
          <ac:spMkLst>
            <pc:docMk/>
            <pc:sldMk cId="1102214823" sldId="312"/>
            <ac:spMk id="34" creationId="{CAC7A8A4-C915-4FD0-96D8-12CC2461C19D}"/>
          </ac:spMkLst>
        </pc:spChg>
        <pc:spChg chg="del">
          <ac:chgData name="Kun Yang" userId="1a535ef8-6979-4a41-bd25-be3f41de983f" providerId="ADAL" clId="{914DB5EB-F63D-49EE-823A-AF178E834648}" dt="2020-07-03T07:04:36.767" v="1111" actId="478"/>
          <ac:spMkLst>
            <pc:docMk/>
            <pc:sldMk cId="1102214823" sldId="312"/>
            <ac:spMk id="112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04:36.767" v="1111" actId="478"/>
          <ac:spMkLst>
            <pc:docMk/>
            <pc:sldMk cId="1102214823" sldId="312"/>
            <ac:spMk id="113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04:36.767" v="1111" actId="478"/>
          <ac:spMkLst>
            <pc:docMk/>
            <pc:sldMk cId="1102214823" sldId="312"/>
            <ac:spMk id="114" creationId="{00000000-0000-0000-0000-000000000000}"/>
          </ac:spMkLst>
        </pc:spChg>
        <pc:grpChg chg="del">
          <ac:chgData name="Kun Yang" userId="1a535ef8-6979-4a41-bd25-be3f41de983f" providerId="ADAL" clId="{914DB5EB-F63D-49EE-823A-AF178E834648}" dt="2020-07-03T07:04:36.767" v="1111" actId="478"/>
          <ac:grpSpMkLst>
            <pc:docMk/>
            <pc:sldMk cId="1102214823" sldId="312"/>
            <ac:grpSpMk id="129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7:04:36.767" v="1111" actId="478"/>
          <ac:grpSpMkLst>
            <pc:docMk/>
            <pc:sldMk cId="1102214823" sldId="312"/>
            <ac:grpSpMk id="130" creationId="{00000000-0000-0000-0000-000000000000}"/>
          </ac:grpSpMkLst>
        </pc:grpChg>
        <pc:grpChg chg="del">
          <ac:chgData name="Kun Yang" userId="1a535ef8-6979-4a41-bd25-be3f41de983f" providerId="ADAL" clId="{914DB5EB-F63D-49EE-823A-AF178E834648}" dt="2020-07-03T07:04:36.767" v="1111" actId="478"/>
          <ac:grpSpMkLst>
            <pc:docMk/>
            <pc:sldMk cId="1102214823" sldId="312"/>
            <ac:grpSpMk id="131" creationId="{00000000-0000-0000-0000-000000000000}"/>
          </ac:grpSpMkLst>
        </pc:grpChg>
      </pc:sldChg>
      <pc:sldChg chg="modSp add del mod ord">
        <pc:chgData name="Kun Yang" userId="1a535ef8-6979-4a41-bd25-be3f41de983f" providerId="ADAL" clId="{914DB5EB-F63D-49EE-823A-AF178E834648}" dt="2020-07-03T06:56:35.769" v="903" actId="47"/>
        <pc:sldMkLst>
          <pc:docMk/>
          <pc:sldMk cId="1216613342" sldId="312"/>
        </pc:sldMkLst>
        <pc:spChg chg="mod">
          <ac:chgData name="Kun Yang" userId="1a535ef8-6979-4a41-bd25-be3f41de983f" providerId="ADAL" clId="{914DB5EB-F63D-49EE-823A-AF178E834648}" dt="2020-07-03T06:56:33.293" v="901" actId="20577"/>
          <ac:spMkLst>
            <pc:docMk/>
            <pc:sldMk cId="1216613342" sldId="312"/>
            <ac:spMk id="7" creationId="{00000000-0000-0000-0000-000000000000}"/>
          </ac:spMkLst>
        </pc:spChg>
      </pc:sldChg>
      <pc:sldChg chg="addSp delSp modSp add mod delAnim">
        <pc:chgData name="Kun Yang" userId="1a535ef8-6979-4a41-bd25-be3f41de983f" providerId="ADAL" clId="{914DB5EB-F63D-49EE-823A-AF178E834648}" dt="2020-07-03T07:11:41.242" v="1173" actId="20577"/>
        <pc:sldMkLst>
          <pc:docMk/>
          <pc:sldMk cId="2957897834" sldId="313"/>
        </pc:sldMkLst>
        <pc:spChg chg="del">
          <ac:chgData name="Kun Yang" userId="1a535ef8-6979-4a41-bd25-be3f41de983f" providerId="ADAL" clId="{914DB5EB-F63D-49EE-823A-AF178E834648}" dt="2020-07-03T07:10:52.306" v="1146" actId="478"/>
          <ac:spMkLst>
            <pc:docMk/>
            <pc:sldMk cId="2957897834" sldId="313"/>
            <ac:spMk id="2" creationId="{BEC3C492-370E-47EF-82D6-C6F457DB0A54}"/>
          </ac:spMkLst>
        </pc:spChg>
        <pc:spChg chg="add mod">
          <ac:chgData name="Kun Yang" userId="1a535ef8-6979-4a41-bd25-be3f41de983f" providerId="ADAL" clId="{914DB5EB-F63D-49EE-823A-AF178E834648}" dt="2020-07-03T07:11:41.242" v="1173" actId="20577"/>
          <ac:spMkLst>
            <pc:docMk/>
            <pc:sldMk cId="2957897834" sldId="313"/>
            <ac:spMk id="3" creationId="{77F85ADF-D5F9-4279-8AD2-AF8064074400}"/>
          </ac:spMkLst>
        </pc:spChg>
        <pc:spChg chg="del">
          <ac:chgData name="Kun Yang" userId="1a535ef8-6979-4a41-bd25-be3f41de983f" providerId="ADAL" clId="{914DB5EB-F63D-49EE-823A-AF178E834648}" dt="2020-07-03T07:11:18.835" v="1164" actId="478"/>
          <ac:spMkLst>
            <pc:docMk/>
            <pc:sldMk cId="2957897834" sldId="313"/>
            <ac:spMk id="30" creationId="{13BC7D49-1E00-48E4-8787-6C0E1B653016}"/>
          </ac:spMkLst>
        </pc:spChg>
        <pc:spChg chg="mod">
          <ac:chgData name="Kun Yang" userId="1a535ef8-6979-4a41-bd25-be3f41de983f" providerId="ADAL" clId="{914DB5EB-F63D-49EE-823A-AF178E834648}" dt="2020-07-03T07:09:39.635" v="1145" actId="20577"/>
          <ac:spMkLst>
            <pc:docMk/>
            <pc:sldMk cId="2957897834" sldId="313"/>
            <ac:spMk id="32" creationId="{00000000-0000-0000-0000-000000000000}"/>
          </ac:spMkLst>
        </pc:spChg>
      </pc:sldChg>
      <pc:sldChg chg="addSp delSp modSp add mod delAnim modAnim">
        <pc:chgData name="Kun Yang" userId="1a535ef8-6979-4a41-bd25-be3f41de983f" providerId="ADAL" clId="{914DB5EB-F63D-49EE-823A-AF178E834648}" dt="2020-07-03T07:38:19.911" v="1562" actId="2710"/>
        <pc:sldMkLst>
          <pc:docMk/>
          <pc:sldMk cId="441361294" sldId="314"/>
        </pc:sldMkLst>
        <pc:spChg chg="del">
          <ac:chgData name="Kun Yang" userId="1a535ef8-6979-4a41-bd25-be3f41de983f" providerId="ADAL" clId="{914DB5EB-F63D-49EE-823A-AF178E834648}" dt="2020-07-03T07:34:23.428" v="1456" actId="478"/>
          <ac:spMkLst>
            <pc:docMk/>
            <pc:sldMk cId="441361294" sldId="314"/>
            <ac:spMk id="2" creationId="{ED6D317D-A677-442F-BD75-E76F0ABD9C58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43" creationId="{CEF566A6-A9C0-468B-A7CF-962A1864A8B5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44" creationId="{CE116649-ABC2-4396-925F-92102187AA0F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45" creationId="{6F0E741A-8774-40FE-9D1E-735C8336CF81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46" creationId="{8B73E2CD-C0F8-43C6-9C5A-66634C8B0AEE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47" creationId="{38EE6D79-718B-4DD6-93E2-CDCAFA3DAE22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48" creationId="{1B3158F6-1DDB-415E-BEBB-413D1385B7C0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49" creationId="{4793926F-250E-4E83-8197-F4A1FB33DE3B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50" creationId="{72A8F3CE-1F30-4B85-B9F0-DEE8709809A0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51" creationId="{145F97BD-CF40-474C-A63F-D662A27F5964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52" creationId="{F6F965BA-2415-4F6D-AD98-8A1A6EE6E31A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53" creationId="{67DCB7D0-3245-4F40-A875-39BE6B73C97F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54" creationId="{CE3A81D3-8EEE-4F72-BD67-5455C6AAD6CF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55" creationId="{39A9EE74-59B9-4481-A3C6-D1442FEC7FF1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56" creationId="{C27276FD-DEE5-46AA-A982-FE10DCAA3143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57" creationId="{9F45A6EC-C55F-478B-BC13-0039B5DF7BF5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58" creationId="{9DAB802A-FD43-4E15-872A-310B4ED75514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59" creationId="{D7F9829A-AAED-4EA8-8099-601AD2B4C3B6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60" creationId="{58C8F33D-322C-41BD-97EC-80DA79C62A30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61" creationId="{E5C94AAD-A371-455A-8B5D-A45C569CC39B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62" creationId="{AE53B75F-CA4C-438B-8A6D-69465F6CC47D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63" creationId="{7D3590A7-585C-44AE-846F-3986D69FD911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64" creationId="{D0D6594C-9EA6-42BA-A0F1-97C548BCB13F}"/>
          </ac:spMkLst>
        </pc:spChg>
        <pc:spChg chg="del">
          <ac:chgData name="Kun Yang" userId="1a535ef8-6979-4a41-bd25-be3f41de983f" providerId="ADAL" clId="{914DB5EB-F63D-49EE-823A-AF178E834648}" dt="2020-07-03T07:34:26.219" v="1457" actId="478"/>
          <ac:spMkLst>
            <pc:docMk/>
            <pc:sldMk cId="441361294" sldId="314"/>
            <ac:spMk id="65" creationId="{39BA9838-D17F-448E-870A-E9D4293FE1AF}"/>
          </ac:spMkLst>
        </pc:spChg>
        <pc:spChg chg="mod">
          <ac:chgData name="Kun Yang" userId="1a535ef8-6979-4a41-bd25-be3f41de983f" providerId="ADAL" clId="{914DB5EB-F63D-49EE-823A-AF178E834648}" dt="2020-07-03T07:20:18.356" v="1455" actId="20577"/>
          <ac:spMkLst>
            <pc:docMk/>
            <pc:sldMk cId="441361294" sldId="314"/>
            <ac:spMk id="67" creationId="{00000000-0000-0000-0000-000000000000}"/>
          </ac:spMkLst>
        </pc:spChg>
        <pc:spChg chg="del">
          <ac:chgData name="Kun Yang" userId="1a535ef8-6979-4a41-bd25-be3f41de983f" providerId="ADAL" clId="{914DB5EB-F63D-49EE-823A-AF178E834648}" dt="2020-07-03T07:34:26.219" v="1457" actId="478"/>
          <ac:spMkLst>
            <pc:docMk/>
            <pc:sldMk cId="441361294" sldId="314"/>
            <ac:spMk id="68" creationId="{B14F107E-2E94-44DF-B181-2AE228D488D4}"/>
          </ac:spMkLst>
        </pc:spChg>
        <pc:spChg chg="del">
          <ac:chgData name="Kun Yang" userId="1a535ef8-6979-4a41-bd25-be3f41de983f" providerId="ADAL" clId="{914DB5EB-F63D-49EE-823A-AF178E834648}" dt="2020-07-03T07:34:26.219" v="1457" actId="478"/>
          <ac:spMkLst>
            <pc:docMk/>
            <pc:sldMk cId="441361294" sldId="314"/>
            <ac:spMk id="69" creationId="{2881D2C8-CA8B-412F-B8CA-7BE9C7075813}"/>
          </ac:spMkLst>
        </pc:spChg>
        <pc:spChg chg="del">
          <ac:chgData name="Kun Yang" userId="1a535ef8-6979-4a41-bd25-be3f41de983f" providerId="ADAL" clId="{914DB5EB-F63D-49EE-823A-AF178E834648}" dt="2020-07-03T07:34:26.219" v="1457" actId="478"/>
          <ac:spMkLst>
            <pc:docMk/>
            <pc:sldMk cId="441361294" sldId="314"/>
            <ac:spMk id="70" creationId="{3C63294C-D486-4DD2-B876-54A13D44EE78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71" creationId="{A9FA719A-F4CC-42A6-B0CC-8FD05FAD2E09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72" creationId="{EEB63697-595E-49EE-9FD4-3FF9E5A28D42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73" creationId="{A650DA3A-BE92-4AD5-ABA3-5DE42AEF8870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74" creationId="{432383ED-E50A-4118-8141-CFD0F83DC65C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75" creationId="{01FB6891-7E9A-42BA-86A0-E2CE525E5A9D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76" creationId="{02B9DC1C-141A-4497-9B31-0F58C535FC9C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77" creationId="{0997081A-87FF-4087-8854-A5011014391D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78" creationId="{EB1C0D8F-0E58-47EF-AF6D-D49EA9ABF15A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79" creationId="{595EC98C-F895-4375-8D89-65D07A0A3FBF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80" creationId="{08698A5B-3BE2-4B4B-9E3A-858863646204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81" creationId="{3AE6043D-D677-46FF-858E-BF695BAB6B18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82" creationId="{5830F481-E41A-45AD-9FA1-4FD6734B622F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83" creationId="{2E25BB62-AFD5-4159-B8F4-61C68537E271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84" creationId="{C4B8302B-F93F-4D38-A4A4-4BA94EEB968B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85" creationId="{2FAD3E18-5AE0-4100-81AB-F3B823CA64E0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86" creationId="{6617D53E-585B-447C-B897-660489140A03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87" creationId="{543838E0-06DE-4C45-A094-4A26E153B2BE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88" creationId="{DF33027E-9F9B-4578-BE65-DA6E18B50E66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89" creationId="{D3B65A30-953B-4883-9C1E-DDC51AB1E681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90" creationId="{52A7D1EC-BE70-403C-AA0A-0DC03523D399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91" creationId="{986FEF59-3A72-49ED-BA4F-079205B42B9E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92" creationId="{83E8A2E3-1C19-4AC8-9A43-8E7B6795BD79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93" creationId="{DC2F53A2-CD1C-4FC1-816B-B4EAD45D770C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94" creationId="{D8854C93-C37D-4F9D-A243-684F55E17276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95" creationId="{7F280242-EC21-4B5D-82BB-3662B2448FC6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96" creationId="{2F0EE797-F43C-47A2-ADD0-720C48B7A969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97" creationId="{8E76E59A-A3E7-4993-8363-B7F0E7174E33}"/>
          </ac:spMkLst>
        </pc:spChg>
        <pc:spChg chg="mod">
          <ac:chgData name="Kun Yang" userId="1a535ef8-6979-4a41-bd25-be3f41de983f" providerId="ADAL" clId="{914DB5EB-F63D-49EE-823A-AF178E834648}" dt="2020-07-03T07:34:55.099" v="1463" actId="1076"/>
          <ac:spMkLst>
            <pc:docMk/>
            <pc:sldMk cId="441361294" sldId="314"/>
            <ac:spMk id="98" creationId="{6B0B8A0B-4DF3-41B8-8362-5857EC54AA09}"/>
          </ac:spMkLst>
        </pc:spChg>
        <pc:spChg chg="add mod">
          <ac:chgData name="Kun Yang" userId="1a535ef8-6979-4a41-bd25-be3f41de983f" providerId="ADAL" clId="{914DB5EB-F63D-49EE-823A-AF178E834648}" dt="2020-07-03T07:38:19.911" v="1562" actId="2710"/>
          <ac:spMkLst>
            <pc:docMk/>
            <pc:sldMk cId="441361294" sldId="314"/>
            <ac:spMk id="99" creationId="{5CF97FE7-F780-4657-B8CD-C3B32A66F49C}"/>
          </ac:spMkLst>
        </pc:spChg>
        <pc:grpChg chg="del">
          <ac:chgData name="Kun Yang" userId="1a535ef8-6979-4a41-bd25-be3f41de983f" providerId="ADAL" clId="{914DB5EB-F63D-49EE-823A-AF178E834648}" dt="2020-07-03T07:34:26.219" v="1457" actId="478"/>
          <ac:grpSpMkLst>
            <pc:docMk/>
            <pc:sldMk cId="441361294" sldId="314"/>
            <ac:grpSpMk id="4" creationId="{00000000-0000-0000-0000-000000000000}"/>
          </ac:grpSpMkLst>
        </pc:grpChg>
        <pc:grpChg chg="add mod">
          <ac:chgData name="Kun Yang" userId="1a535ef8-6979-4a41-bd25-be3f41de983f" providerId="ADAL" clId="{914DB5EB-F63D-49EE-823A-AF178E834648}" dt="2020-07-03T07:34:55.099" v="1463" actId="1076"/>
          <ac:grpSpMkLst>
            <pc:docMk/>
            <pc:sldMk cId="441361294" sldId="314"/>
            <ac:grpSpMk id="42" creationId="{75A567D7-CBA9-4ABF-BB68-C13087B11D55}"/>
          </ac:grpSpMkLst>
        </pc:grpChg>
      </pc:sldChg>
      <pc:sldChg chg="modSp add mod">
        <pc:chgData name="Kun Yang" userId="1a535ef8-6979-4a41-bd25-be3f41de983f" providerId="ADAL" clId="{914DB5EB-F63D-49EE-823A-AF178E834648}" dt="2020-07-03T07:38:51.009" v="1575" actId="1076"/>
        <pc:sldMkLst>
          <pc:docMk/>
          <pc:sldMk cId="1649578456" sldId="315"/>
        </pc:sldMkLst>
        <pc:spChg chg="mod">
          <ac:chgData name="Kun Yang" userId="1a535ef8-6979-4a41-bd25-be3f41de983f" providerId="ADAL" clId="{914DB5EB-F63D-49EE-823A-AF178E834648}" dt="2020-07-03T07:38:51.009" v="1575" actId="1076"/>
          <ac:spMkLst>
            <pc:docMk/>
            <pc:sldMk cId="1649578456" sldId="315"/>
            <ac:spMk id="6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38:32.274" v="1566" actId="20577"/>
          <ac:spMkLst>
            <pc:docMk/>
            <pc:sldMk cId="1649578456" sldId="315"/>
            <ac:spMk id="7" creationId="{00000000-0000-0000-0000-000000000000}"/>
          </ac:spMkLst>
        </pc:spChg>
      </pc:sldChg>
      <pc:sldChg chg="addSp delSp modSp add mod setBg">
        <pc:chgData name="Kun Yang" userId="1a535ef8-6979-4a41-bd25-be3f41de983f" providerId="ADAL" clId="{914DB5EB-F63D-49EE-823A-AF178E834648}" dt="2020-07-03T07:44:15.500" v="1633" actId="1076"/>
        <pc:sldMkLst>
          <pc:docMk/>
          <pc:sldMk cId="715841297" sldId="316"/>
        </pc:sldMkLst>
        <pc:spChg chg="del">
          <ac:chgData name="Kun Yang" userId="1a535ef8-6979-4a41-bd25-be3f41de983f" providerId="ADAL" clId="{914DB5EB-F63D-49EE-823A-AF178E834648}" dt="2020-07-03T07:41:59.511" v="1595" actId="478"/>
          <ac:spMkLst>
            <pc:docMk/>
            <pc:sldMk cId="715841297" sldId="316"/>
            <ac:spMk id="2" creationId="{13686115-8929-4F34-BE83-A113379250A5}"/>
          </ac:spMkLst>
        </pc:spChg>
        <pc:spChg chg="add mod">
          <ac:chgData name="Kun Yang" userId="1a535ef8-6979-4a41-bd25-be3f41de983f" providerId="ADAL" clId="{914DB5EB-F63D-49EE-823A-AF178E834648}" dt="2020-07-03T07:43:20.422" v="1631" actId="1076"/>
          <ac:spMkLst>
            <pc:docMk/>
            <pc:sldMk cId="715841297" sldId="316"/>
            <ac:spMk id="3" creationId="{C62B5648-DA42-416C-A8F1-FF4DB45B642D}"/>
          </ac:spMkLst>
        </pc:spChg>
        <pc:spChg chg="mod">
          <ac:chgData name="Kun Yang" userId="1a535ef8-6979-4a41-bd25-be3f41de983f" providerId="ADAL" clId="{914DB5EB-F63D-49EE-823A-AF178E834648}" dt="2020-07-03T07:40:59.878" v="1593"/>
          <ac:spMkLst>
            <pc:docMk/>
            <pc:sldMk cId="715841297" sldId="316"/>
            <ac:spMk id="96" creationId="{00000000-0000-0000-0000-000000000000}"/>
          </ac:spMkLst>
        </pc:spChg>
        <pc:picChg chg="add mod">
          <ac:chgData name="Kun Yang" userId="1a535ef8-6979-4a41-bd25-be3f41de983f" providerId="ADAL" clId="{914DB5EB-F63D-49EE-823A-AF178E834648}" dt="2020-07-03T07:44:15.500" v="1633" actId="1076"/>
          <ac:picMkLst>
            <pc:docMk/>
            <pc:sldMk cId="715841297" sldId="316"/>
            <ac:picMk id="5" creationId="{CE111D93-34B2-49FB-9B97-51D0C2F4AA99}"/>
          </ac:picMkLst>
        </pc:picChg>
        <pc:picChg chg="del">
          <ac:chgData name="Kun Yang" userId="1a535ef8-6979-4a41-bd25-be3f41de983f" providerId="ADAL" clId="{914DB5EB-F63D-49EE-823A-AF178E834648}" dt="2020-07-03T07:41:30.819" v="1594" actId="478"/>
          <ac:picMkLst>
            <pc:docMk/>
            <pc:sldMk cId="715841297" sldId="316"/>
            <ac:picMk id="94" creationId="{151F6122-9954-4B3B-9AAC-39F5A7234A51}"/>
          </ac:picMkLst>
        </pc:picChg>
      </pc:sldChg>
      <pc:sldChg chg="modSp add mod">
        <pc:chgData name="Kun Yang" userId="1a535ef8-6979-4a41-bd25-be3f41de983f" providerId="ADAL" clId="{914DB5EB-F63D-49EE-823A-AF178E834648}" dt="2020-07-03T07:44:43.566" v="1643" actId="1076"/>
        <pc:sldMkLst>
          <pc:docMk/>
          <pc:sldMk cId="3819132422" sldId="317"/>
        </pc:sldMkLst>
        <pc:spChg chg="mod">
          <ac:chgData name="Kun Yang" userId="1a535ef8-6979-4a41-bd25-be3f41de983f" providerId="ADAL" clId="{914DB5EB-F63D-49EE-823A-AF178E834648}" dt="2020-07-03T07:44:43.566" v="1643" actId="1076"/>
          <ac:spMkLst>
            <pc:docMk/>
            <pc:sldMk cId="3819132422" sldId="317"/>
            <ac:spMk id="6" creationId="{00000000-0000-0000-0000-000000000000}"/>
          </ac:spMkLst>
        </pc:spChg>
        <pc:spChg chg="mod">
          <ac:chgData name="Kun Yang" userId="1a535ef8-6979-4a41-bd25-be3f41de983f" providerId="ADAL" clId="{914DB5EB-F63D-49EE-823A-AF178E834648}" dt="2020-07-03T07:44:29.581" v="1636" actId="20577"/>
          <ac:spMkLst>
            <pc:docMk/>
            <pc:sldMk cId="3819132422" sldId="317"/>
            <ac:spMk id="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F231-EBD8-4F4B-BAC9-96524D9BF46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824B6-CB4E-422A-9C24-F861A0BCA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552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54F45-6022-46CA-A4EC-E3BB56DBF9EB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5A57-8D53-4F3F-B159-CC185D6CC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22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fld id="{9F73B8E4-7711-4245-A930-FC36A44B4B6A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34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80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76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676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789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98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352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26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68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79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52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953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303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38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932" y="0"/>
            <a:ext cx="78570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9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2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471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1862" flipH="1">
            <a:off x="10720366" y="5324678"/>
            <a:ext cx="3778604" cy="37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2" indent="0" algn="ctr">
              <a:buNone/>
              <a:defRPr sz="1600"/>
            </a:lvl8pPr>
            <a:lvl9pPr marL="3657419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D2EBA-94BF-40B8-B1C9-5B1FF0F7366E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F253-A8B4-44DD-AE58-8315FD67E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74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784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02" r:id="rId2"/>
    <p:sldLayoutId id="2147483703" r:id="rId3"/>
    <p:sldLayoutId id="2147483711" r:id="rId4"/>
    <p:sldLayoutId id="2147483712" r:id="rId5"/>
    <p:sldLayoutId id="2147483713" r:id="rId6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217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109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217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326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434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60528" y="1819574"/>
            <a:ext cx="114762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2"/>
                </a:solidFill>
                <a:latin typeface="Agency FB" panose="020B0503020202020204" pitchFamily="34" charset="0"/>
              </a:rPr>
              <a:t>IST 652 Final Project</a:t>
            </a:r>
            <a:br>
              <a:rPr lang="en-US" altLang="zh-CN" sz="6000" b="1" dirty="0">
                <a:solidFill>
                  <a:schemeClr val="tx2"/>
                </a:solidFill>
                <a:latin typeface="Agency FB" panose="020B0503020202020204" pitchFamily="34" charset="0"/>
              </a:rPr>
            </a:br>
            <a:r>
              <a:rPr lang="en-US" altLang="zh-CN" sz="6000" b="1" dirty="0">
                <a:solidFill>
                  <a:schemeClr val="tx2"/>
                </a:solidFill>
                <a:latin typeface="Agency FB" panose="020B0503020202020204" pitchFamily="34" charset="0"/>
              </a:rPr>
              <a:t>How to win the game in League of Legends?</a:t>
            </a:r>
            <a:endParaRPr lang="zh-CN" altLang="en-US" sz="60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文本框 7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5529149" y="3976597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Kun Yang</a:t>
            </a:r>
            <a:endParaRPr lang="zh-CN" alt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159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本框 64">
            <a:extLst>
              <a:ext uri="{FF2B5EF4-FFF2-40B4-BE49-F238E27FC236}">
                <a16:creationId xmlns:a16="http://schemas.microsoft.com/office/drawing/2014/main" id="{7B5F5952-8615-4F06-8983-93568D451B12}"/>
              </a:ext>
            </a:extLst>
          </p:cNvPr>
          <p:cNvSpPr txBox="1"/>
          <p:nvPr/>
        </p:nvSpPr>
        <p:spPr>
          <a:xfrm>
            <a:off x="302084" y="167952"/>
            <a:ext cx="4689794" cy="496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7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  <a:endParaRPr lang="en-US" altLang="zh-CN" sz="3700" dirty="0">
              <a:solidFill>
                <a:schemeClr val="tx1"/>
              </a:solidFill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34" name="Rectangle 3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3400AB-9A76-4F66-B02D-F1F0024E2A02}"/>
              </a:ext>
            </a:extLst>
          </p:cNvPr>
          <p:cNvPicPr/>
          <p:nvPr/>
        </p:nvPicPr>
        <p:blipFill rotWithShape="1">
          <a:blip r:embed="rId3"/>
          <a:srcRect r="19345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20" name="矩形 63">
            <a:extLst>
              <a:ext uri="{FF2B5EF4-FFF2-40B4-BE49-F238E27FC236}">
                <a16:creationId xmlns:a16="http://schemas.microsoft.com/office/drawing/2014/main" id="{1289FE26-601B-4C31-AF5A-AFBF6BEB4156}"/>
              </a:ext>
            </a:extLst>
          </p:cNvPr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1FA03AE-3D62-41C5-9054-CA0E3D4D3E0C}"/>
              </a:ext>
            </a:extLst>
          </p:cNvPr>
          <p:cNvSpPr txBox="1">
            <a:spLocks/>
          </p:cNvSpPr>
          <p:nvPr/>
        </p:nvSpPr>
        <p:spPr>
          <a:xfrm>
            <a:off x="9330128" y="610159"/>
            <a:ext cx="2410498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1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 very useful </a:t>
            </a:r>
            <a:r>
              <a:rPr lang="en-US" altLang="zh-CN" sz="1800" b="0" dirty="0" err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packge</a:t>
            </a:r>
            <a:r>
              <a:rPr lang="en-US" altLang="zh-CN" sz="1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 </a:t>
            </a:r>
            <a:r>
              <a:rPr lang="en-US" altLang="zh-CN" sz="1800" b="0" dirty="0" err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pandas_profiling</a:t>
            </a:r>
            <a:endParaRPr lang="zh-CN" altLang="en-US" sz="1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3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532414" y="3961342"/>
            <a:ext cx="748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Data Preprocessing and Preparation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03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7263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>
            <a:spLocks/>
          </p:cNvSpPr>
          <p:nvPr/>
        </p:nvSpPr>
        <p:spPr bwMode="auto">
          <a:xfrm rot="5400000">
            <a:off x="714970" y="919618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58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>
            <a:spLocks/>
          </p:cNvSpPr>
          <p:nvPr/>
        </p:nvSpPr>
        <p:spPr bwMode="auto">
          <a:xfrm rot="5400000">
            <a:off x="714970" y="2676706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58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>
            <a:spLocks/>
          </p:cNvSpPr>
          <p:nvPr/>
        </p:nvSpPr>
        <p:spPr bwMode="auto">
          <a:xfrm rot="5400000">
            <a:off x="714970" y="4479481"/>
            <a:ext cx="1384076" cy="18776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758" kern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852469" y="1302753"/>
            <a:ext cx="593976" cy="593976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58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5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53932" y="3059841"/>
            <a:ext cx="593976" cy="593976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58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5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855394" y="4862616"/>
            <a:ext cx="593976" cy="593976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79406" tIns="39703" rIns="79406" bIns="3970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58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5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604043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 Preprocessing and Preparation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13BC7D49-1E00-48E4-8787-6C0E1B653016}"/>
              </a:ext>
            </a:extLst>
          </p:cNvPr>
          <p:cNvSpPr txBox="1">
            <a:spLocks/>
          </p:cNvSpPr>
          <p:nvPr/>
        </p:nvSpPr>
        <p:spPr>
          <a:xfrm>
            <a:off x="2866449" y="1171780"/>
            <a:ext cx="6579392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No missing values and duplicated rows</a:t>
            </a:r>
            <a:endParaRPr lang="zh-CN" altLang="en-US" sz="2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7889E93-23EE-467D-A72F-3450A0F6BFBD}"/>
              </a:ext>
            </a:extLst>
          </p:cNvPr>
          <p:cNvSpPr txBox="1">
            <a:spLocks/>
          </p:cNvSpPr>
          <p:nvPr/>
        </p:nvSpPr>
        <p:spPr>
          <a:xfrm>
            <a:off x="2806304" y="2862466"/>
            <a:ext cx="6579392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Delete the first column: </a:t>
            </a:r>
            <a:r>
              <a:rPr lang="en-US" altLang="zh-CN" sz="2800" b="0" dirty="0" err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gameId</a:t>
            </a:r>
            <a:endParaRPr lang="zh-CN" altLang="en-US" sz="2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AC7A8A4-C915-4FD0-96D8-12CC2461C19D}"/>
              </a:ext>
            </a:extLst>
          </p:cNvPr>
          <p:cNvSpPr txBox="1">
            <a:spLocks/>
          </p:cNvSpPr>
          <p:nvPr/>
        </p:nvSpPr>
        <p:spPr>
          <a:xfrm>
            <a:off x="2866448" y="4553152"/>
            <a:ext cx="8541357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Outlier: </a:t>
            </a:r>
            <a:r>
              <a:rPr lang="en-US" altLang="zh-CN" sz="2800" b="0" dirty="0" err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blueWardsPlaced</a:t>
            </a:r>
            <a:r>
              <a:rPr lang="en-US" altLang="zh-CN" sz="2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 delete the records above 99-th percentile</a:t>
            </a:r>
            <a:endParaRPr lang="zh-CN" altLang="en-US" sz="2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9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2748958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Transformation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13BC7D49-1E00-48E4-8787-6C0E1B653016}"/>
              </a:ext>
            </a:extLst>
          </p:cNvPr>
          <p:cNvSpPr txBox="1">
            <a:spLocks/>
          </p:cNvSpPr>
          <p:nvPr/>
        </p:nvSpPr>
        <p:spPr>
          <a:xfrm>
            <a:off x="1303978" y="970109"/>
            <a:ext cx="9011873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Covert all the categorical columns to numerical columns</a:t>
            </a:r>
            <a:endParaRPr lang="zh-CN" altLang="en-US" sz="2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C3C492-370E-47EF-82D6-C6F457DB0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02" y="3048706"/>
            <a:ext cx="11849398" cy="123110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BABAB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blueTotalGold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data[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blueTotalGold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].map(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'Very Few'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'Few'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'Normal'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'Many'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'Very Many'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21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1919854" y="3979097"/>
            <a:ext cx="8841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Machine Learning and Statistical Modeling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04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32660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94813" y="154003"/>
            <a:ext cx="5361532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Create training and testing data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F85ADF-D5F9-4279-8AD2-AF8064074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8" y="1792972"/>
            <a:ext cx="11992985" cy="28931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CB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B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B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data.drop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(columns =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blueWins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= data[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blueWins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BAB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X, y,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9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11558" y="1017197"/>
            <a:ext cx="3114255" cy="4601536"/>
            <a:chOff x="1912729" y="1458758"/>
            <a:chExt cx="3510756" cy="5187394"/>
          </a:xfrm>
        </p:grpSpPr>
        <p:grpSp>
          <p:nvGrpSpPr>
            <p:cNvPr id="5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7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7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7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7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7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rapezoid 5"/>
            <p:cNvSpPr/>
            <p:nvPr/>
          </p:nvSpPr>
          <p:spPr>
            <a:xfrm rot="16200000">
              <a:off x="1594832" y="4686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 rot="16200000">
              <a:off x="1594832" y="3838222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2982452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157099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1882062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2707417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356318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441179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9704" y="2031903"/>
              <a:ext cx="2330568" cy="354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2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Naïve Bayes</a:t>
              </a:r>
              <a:endParaRPr lang="en-GB" sz="132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1939253" y="2001128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36" name="TextBox 191"/>
            <p:cNvSpPr txBox="1"/>
            <p:nvPr/>
          </p:nvSpPr>
          <p:spPr>
            <a:xfrm>
              <a:off x="1939253" y="2826648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7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37" name="TextBox 192"/>
            <p:cNvSpPr txBox="1"/>
            <p:nvPr/>
          </p:nvSpPr>
          <p:spPr>
            <a:xfrm>
              <a:off x="1939253" y="3682583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7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TextBox 193"/>
            <p:cNvSpPr txBox="1"/>
            <p:nvPr/>
          </p:nvSpPr>
          <p:spPr>
            <a:xfrm>
              <a:off x="1939253" y="4531362"/>
              <a:ext cx="314797" cy="38035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327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79704" y="2857425"/>
              <a:ext cx="2330568" cy="354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2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Decision Tree</a:t>
              </a:r>
              <a:endParaRPr lang="en-GB" sz="132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79704" y="3713361"/>
              <a:ext cx="2330568" cy="354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2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Random Forests</a:t>
              </a:r>
              <a:endParaRPr lang="en-GB" sz="132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79704" y="4559753"/>
              <a:ext cx="2330568" cy="354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2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Logistic Regression </a:t>
              </a:r>
              <a:endParaRPr lang="en-GB" sz="132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94813" y="154003"/>
            <a:ext cx="5309210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Supervised learning algorithm 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Trapezoid 64">
            <a:extLst>
              <a:ext uri="{FF2B5EF4-FFF2-40B4-BE49-F238E27FC236}">
                <a16:creationId xmlns:a16="http://schemas.microsoft.com/office/drawing/2014/main" id="{39BA9838-D17F-448E-870A-E9D4293FE1AF}"/>
              </a:ext>
            </a:extLst>
          </p:cNvPr>
          <p:cNvSpPr/>
          <p:nvPr/>
        </p:nvSpPr>
        <p:spPr>
          <a:xfrm rot="16200000">
            <a:off x="453092" y="4658996"/>
            <a:ext cx="616797" cy="52806"/>
          </a:xfrm>
          <a:prstGeom prst="trapezoid">
            <a:avLst>
              <a:gd name="adj" fmla="val 69837"/>
            </a:avLst>
          </a:prstGeom>
          <a:solidFill>
            <a:schemeClr val="accent5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27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Pentagon 11">
            <a:extLst>
              <a:ext uri="{FF2B5EF4-FFF2-40B4-BE49-F238E27FC236}">
                <a16:creationId xmlns:a16="http://schemas.microsoft.com/office/drawing/2014/main" id="{B14F107E-2E94-44DF-B181-2AE228D488D4}"/>
              </a:ext>
            </a:extLst>
          </p:cNvPr>
          <p:cNvSpPr/>
          <p:nvPr/>
        </p:nvSpPr>
        <p:spPr>
          <a:xfrm>
            <a:off x="735086" y="4415022"/>
            <a:ext cx="3114255" cy="538640"/>
          </a:xfrm>
          <a:prstGeom prst="homePlate">
            <a:avLst>
              <a:gd name="adj" fmla="val 36274"/>
            </a:avLst>
          </a:prstGeom>
          <a:solidFill>
            <a:schemeClr val="accent3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27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TextBox 192">
            <a:extLst>
              <a:ext uri="{FF2B5EF4-FFF2-40B4-BE49-F238E27FC236}">
                <a16:creationId xmlns:a16="http://schemas.microsoft.com/office/drawing/2014/main" id="{2881D2C8-CA8B-412F-B8CA-7BE9C7075813}"/>
              </a:ext>
            </a:extLst>
          </p:cNvPr>
          <p:cNvSpPr txBox="1"/>
          <p:nvPr/>
        </p:nvSpPr>
        <p:spPr>
          <a:xfrm>
            <a:off x="758614" y="4520935"/>
            <a:ext cx="279244" cy="3374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32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63294C-D486-4DD2-B876-54A13D44EE78}"/>
              </a:ext>
            </a:extLst>
          </p:cNvPr>
          <p:cNvSpPr/>
          <p:nvPr/>
        </p:nvSpPr>
        <p:spPr>
          <a:xfrm>
            <a:off x="1415440" y="4548237"/>
            <a:ext cx="2067356" cy="314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32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K-nearest neighbors</a:t>
            </a:r>
            <a:endParaRPr lang="en-GB" sz="132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6D317D-A677-442F-BD75-E76F0ABD9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9281" y="1503570"/>
            <a:ext cx="6617196" cy="33547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"""Naive Bayes"""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B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sklearn.naive_bayes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B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GaussianNB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B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B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BABAB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fit the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GaussianNB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nb.fit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pred_nb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nb.predict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BABAB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get the accuracy 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acc_nb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pred_nb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879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94813" y="154003"/>
            <a:ext cx="5676297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Unsupervised learning algorithm 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A567D7-CBA9-4ABF-BB68-C13087B11D55}"/>
              </a:ext>
            </a:extLst>
          </p:cNvPr>
          <p:cNvGrpSpPr/>
          <p:nvPr/>
        </p:nvGrpSpPr>
        <p:grpSpPr>
          <a:xfrm>
            <a:off x="472615" y="1796853"/>
            <a:ext cx="3909150" cy="4140488"/>
            <a:chOff x="950284" y="2059774"/>
            <a:chExt cx="3788406" cy="4012600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CEF566A6-A9C0-468B-A7CF-962A1864A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CE116649-ABC2-4396-925F-92102187A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F0E741A-8774-40FE-9D1E-735C8336C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8B73E2CD-C0F8-43C6-9C5A-66634C8B0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8EE6D79-718B-4DD6-93E2-CDCAFA3DA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B3158F6-1DDB-415E-BEBB-413D1385B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4793926F-250E-4E83-8197-F4A1FB33D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72A8F3CE-1F30-4B85-B9F0-DEE870980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145F97BD-CF40-474C-A63F-D662A27F5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F6F965BA-2415-4F6D-AD98-8A1A6EE6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67DCB7D0-3245-4F40-A875-39BE6B73C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CE3A81D3-8EEE-4F72-BD67-5455C6AA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39A9EE74-59B9-4481-A3C6-D1442FEC7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C27276FD-DEE5-46AA-A982-FE10DCAA3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9F45A6EC-C55F-478B-BC13-0039B5DF7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9DAB802A-FD43-4E15-872A-310B4ED75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D7F9829A-AAED-4EA8-8099-601AD2B4C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58C8F33D-322C-41BD-97EC-80DA79C62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E5C94AAD-A371-455A-8B5D-A45C569CC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AE53B75F-CA4C-438B-8A6D-69465F6CC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7D3590A7-585C-44AE-846F-3986D69FD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D0D6594C-9EA6-42BA-A0F1-97C548BCB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A9FA719A-F4CC-42A6-B0CC-8FD05FAD2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EEB63697-595E-49EE-9FD4-3FF9E5A28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650DA3A-BE92-4AD5-ABA3-5DE42AEF8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432383ED-E50A-4118-8141-CFD0F83DC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01FB6891-7E9A-42BA-86A0-E2CE525E5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02B9DC1C-141A-4497-9B31-0F58C535F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33">
              <a:extLst>
                <a:ext uri="{FF2B5EF4-FFF2-40B4-BE49-F238E27FC236}">
                  <a16:creationId xmlns:a16="http://schemas.microsoft.com/office/drawing/2014/main" id="{0997081A-87FF-4087-8854-A50110143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EB1C0D8F-0E58-47EF-AF6D-D49EA9ABF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95EC98C-F895-4375-8D89-65D07A0A3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08698A5B-3BE2-4B4B-9E3A-858863646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3AE6043D-D677-46FF-858E-BF695BAB6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5830F481-E41A-45AD-9FA1-4FD6734B6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2E25BB62-AFD5-4159-B8F4-61C68537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id="{C4B8302B-F93F-4D38-A4A4-4BA94EEB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Freeform 44">
              <a:extLst>
                <a:ext uri="{FF2B5EF4-FFF2-40B4-BE49-F238E27FC236}">
                  <a16:creationId xmlns:a16="http://schemas.microsoft.com/office/drawing/2014/main" id="{2FAD3E18-5AE0-4100-81AB-F3B823CA6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Freeform 45">
              <a:extLst>
                <a:ext uri="{FF2B5EF4-FFF2-40B4-BE49-F238E27FC236}">
                  <a16:creationId xmlns:a16="http://schemas.microsoft.com/office/drawing/2014/main" id="{6617D53E-585B-447C-B897-66048914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Freeform 46">
              <a:extLst>
                <a:ext uri="{FF2B5EF4-FFF2-40B4-BE49-F238E27FC236}">
                  <a16:creationId xmlns:a16="http://schemas.microsoft.com/office/drawing/2014/main" id="{543838E0-06DE-4C45-A094-4A26E153B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Freeform 47">
              <a:extLst>
                <a:ext uri="{FF2B5EF4-FFF2-40B4-BE49-F238E27FC236}">
                  <a16:creationId xmlns:a16="http://schemas.microsoft.com/office/drawing/2014/main" id="{DF33027E-9F9B-4578-BE65-DA6E18B50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Freeform 48">
              <a:extLst>
                <a:ext uri="{FF2B5EF4-FFF2-40B4-BE49-F238E27FC236}">
                  <a16:creationId xmlns:a16="http://schemas.microsoft.com/office/drawing/2014/main" id="{D3B65A30-953B-4883-9C1E-DDC51AB1E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Freeform 49">
              <a:extLst>
                <a:ext uri="{FF2B5EF4-FFF2-40B4-BE49-F238E27FC236}">
                  <a16:creationId xmlns:a16="http://schemas.microsoft.com/office/drawing/2014/main" id="{52A7D1EC-BE70-403C-AA0A-0DC03523D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Freeform 50">
              <a:extLst>
                <a:ext uri="{FF2B5EF4-FFF2-40B4-BE49-F238E27FC236}">
                  <a16:creationId xmlns:a16="http://schemas.microsoft.com/office/drawing/2014/main" id="{986FEF59-3A72-49ED-BA4F-079205B42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Freeform 51">
              <a:extLst>
                <a:ext uri="{FF2B5EF4-FFF2-40B4-BE49-F238E27FC236}">
                  <a16:creationId xmlns:a16="http://schemas.microsoft.com/office/drawing/2014/main" id="{83E8A2E3-1C19-4AC8-9A43-8E7B6795B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Freeform 52">
              <a:extLst>
                <a:ext uri="{FF2B5EF4-FFF2-40B4-BE49-F238E27FC236}">
                  <a16:creationId xmlns:a16="http://schemas.microsoft.com/office/drawing/2014/main" id="{DC2F53A2-CD1C-4FC1-816B-B4EAD45D7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D8854C93-C37D-4F9D-A243-684F55E17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Freeform 54">
              <a:extLst>
                <a:ext uri="{FF2B5EF4-FFF2-40B4-BE49-F238E27FC236}">
                  <a16:creationId xmlns:a16="http://schemas.microsoft.com/office/drawing/2014/main" id="{7F280242-EC21-4B5D-82BB-3662B2448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Freeform 55">
              <a:extLst>
                <a:ext uri="{FF2B5EF4-FFF2-40B4-BE49-F238E27FC236}">
                  <a16:creationId xmlns:a16="http://schemas.microsoft.com/office/drawing/2014/main" id="{2F0EE797-F43C-47A2-ADD0-720C48B7A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Freeform 56">
              <a:extLst>
                <a:ext uri="{FF2B5EF4-FFF2-40B4-BE49-F238E27FC236}">
                  <a16:creationId xmlns:a16="http://schemas.microsoft.com/office/drawing/2014/main" id="{8E76E59A-A3E7-4993-8363-B7F0E7174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Freeform 57">
              <a:extLst>
                <a:ext uri="{FF2B5EF4-FFF2-40B4-BE49-F238E27FC236}">
                  <a16:creationId xmlns:a16="http://schemas.microsoft.com/office/drawing/2014/main" id="{6B0B8A0B-4DF3-41B8-8362-5857EC54A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5CF97FE7-F780-4657-B8CD-C3B32A66F49C}"/>
              </a:ext>
            </a:extLst>
          </p:cNvPr>
          <p:cNvSpPr txBox="1">
            <a:spLocks/>
          </p:cNvSpPr>
          <p:nvPr/>
        </p:nvSpPr>
        <p:spPr>
          <a:xfrm>
            <a:off x="5989858" y="1379410"/>
            <a:ext cx="6072271" cy="5251978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Algorithm: </a:t>
            </a:r>
            <a:r>
              <a:rPr lang="en-US" altLang="zh-CN" sz="2800" b="0" dirty="0" err="1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Kmeans</a:t>
            </a:r>
            <a:endParaRPr lang="en-US" altLang="zh-CN" sz="2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Cluster = 2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Group Win or Loss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Accurate: 0.28374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Or 0.71626</a:t>
            </a:r>
          </a:p>
          <a:p>
            <a:pPr algn="l">
              <a:lnSpc>
                <a:spcPct val="200000"/>
              </a:lnSpc>
            </a:pPr>
            <a:endParaRPr lang="en-US" altLang="zh-CN" sz="2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zh-CN" altLang="en-US" sz="2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36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822474" y="3971146"/>
            <a:ext cx="65470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Model Performance Evaluation </a:t>
            </a:r>
          </a:p>
          <a:p>
            <a:pPr algn="ctr"/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and </a:t>
            </a:r>
          </a:p>
          <a:p>
            <a:pPr algn="ctr"/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Algorithm Fine-tuning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05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649578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ctr"/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Model Performance Evaluation </a:t>
            </a:r>
          </a:p>
        </p:txBody>
      </p:sp>
      <p:pic>
        <p:nvPicPr>
          <p:cNvPr id="94" name="Picture 93" descr="A close up of a sign&#10;&#10;Description automatically generated">
            <a:extLst>
              <a:ext uri="{FF2B5EF4-FFF2-40B4-BE49-F238E27FC236}">
                <a16:creationId xmlns:a16="http://schemas.microsoft.com/office/drawing/2014/main" id="{151F6122-9954-4B3B-9AAC-39F5A7234A5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 r="1" b="2345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686115-8929-4F34-BE83-A113379250A5}"/>
              </a:ext>
            </a:extLst>
          </p:cNvPr>
          <p:cNvSpPr/>
          <p:nvPr/>
        </p:nvSpPr>
        <p:spPr>
          <a:xfrm>
            <a:off x="1027611" y="4763589"/>
            <a:ext cx="10180320" cy="58347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4076812" y="370990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01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0" name="六边形 19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4070947" y="1432271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02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1" name="六边形 2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4070947" y="2480862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03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2" name="六边形 21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4070947" y="3519114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04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23" name="文本框 22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5377608" y="485290"/>
            <a:ext cx="270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25" name="文本框 2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5371743" y="1531151"/>
            <a:ext cx="57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Exploratory data analysis (EDA)</a:t>
            </a:r>
          </a:p>
        </p:txBody>
      </p:sp>
      <p:sp>
        <p:nvSpPr>
          <p:cNvPr id="26" name="文本框 2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5371743" y="2628530"/>
            <a:ext cx="669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Data Preprocessing and Preparation</a:t>
            </a: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15" name="六边形 1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28374" y="2384833"/>
            <a:ext cx="2422468" cy="2088334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CONTENT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12" name="六边形 21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>
            <a:extLst>
              <a:ext uri="{FF2B5EF4-FFF2-40B4-BE49-F238E27FC236}">
                <a16:creationId xmlns:a16="http://schemas.microsoft.com/office/drawing/2014/main" id="{88E2B018-E1D3-442A-888B-2C05EE674CA1}"/>
              </a:ext>
            </a:extLst>
          </p:cNvPr>
          <p:cNvSpPr/>
          <p:nvPr/>
        </p:nvSpPr>
        <p:spPr>
          <a:xfrm>
            <a:off x="4070947" y="4586796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05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13" name="文本框 2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>
            <a:extLst>
              <a:ext uri="{FF2B5EF4-FFF2-40B4-BE49-F238E27FC236}">
                <a16:creationId xmlns:a16="http://schemas.microsoft.com/office/drawing/2014/main" id="{50D00532-B983-4F6E-BA1B-E9F9C672241F}"/>
              </a:ext>
            </a:extLst>
          </p:cNvPr>
          <p:cNvSpPr txBox="1"/>
          <p:nvPr/>
        </p:nvSpPr>
        <p:spPr>
          <a:xfrm>
            <a:off x="5371743" y="3673483"/>
            <a:ext cx="7094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Machine Learning and Statistical Modeling</a:t>
            </a:r>
          </a:p>
        </p:txBody>
      </p:sp>
      <p:sp>
        <p:nvSpPr>
          <p:cNvPr id="14" name="六边形 21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>
            <a:extLst>
              <a:ext uri="{FF2B5EF4-FFF2-40B4-BE49-F238E27FC236}">
                <a16:creationId xmlns:a16="http://schemas.microsoft.com/office/drawing/2014/main" id="{B82507FD-300B-44DF-BF16-B2FE5B6A34D1}"/>
              </a:ext>
            </a:extLst>
          </p:cNvPr>
          <p:cNvSpPr/>
          <p:nvPr/>
        </p:nvSpPr>
        <p:spPr>
          <a:xfrm>
            <a:off x="4070947" y="5652812"/>
            <a:ext cx="1060703" cy="91439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Agency FB" panose="020B0503020202020204" pitchFamily="34" charset="0"/>
              </a:rPr>
              <a:t>06</a:t>
            </a:r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16" name="文本框 2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>
            <a:extLst>
              <a:ext uri="{FF2B5EF4-FFF2-40B4-BE49-F238E27FC236}">
                <a16:creationId xmlns:a16="http://schemas.microsoft.com/office/drawing/2014/main" id="{9B45DA39-F60C-47A0-88B7-5F579E5018CA}"/>
              </a:ext>
            </a:extLst>
          </p:cNvPr>
          <p:cNvSpPr txBox="1"/>
          <p:nvPr/>
        </p:nvSpPr>
        <p:spPr>
          <a:xfrm>
            <a:off x="5371743" y="4594495"/>
            <a:ext cx="51210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Model Performance Evaluation </a:t>
            </a:r>
          </a:p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and Algorithm Fine-tuning</a:t>
            </a:r>
          </a:p>
        </p:txBody>
      </p:sp>
      <p:sp>
        <p:nvSpPr>
          <p:cNvPr id="17" name="文本框 2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>
            <a:extLst>
              <a:ext uri="{FF2B5EF4-FFF2-40B4-BE49-F238E27FC236}">
                <a16:creationId xmlns:a16="http://schemas.microsoft.com/office/drawing/2014/main" id="{794C9BD6-FCF0-4CE8-A16F-5F28CA8586A2}"/>
              </a:ext>
            </a:extLst>
          </p:cNvPr>
          <p:cNvSpPr txBox="1"/>
          <p:nvPr/>
        </p:nvSpPr>
        <p:spPr>
          <a:xfrm>
            <a:off x="5316381" y="5848401"/>
            <a:ext cx="5986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</a:rPr>
              <a:t>Model interpretation &amp; Conclusion </a:t>
            </a:r>
          </a:p>
        </p:txBody>
      </p:sp>
    </p:spTree>
    <p:extLst>
      <p:ext uri="{BB962C8B-B14F-4D97-AF65-F5344CB8AC3E}">
        <p14:creationId xmlns:p14="http://schemas.microsoft.com/office/powerpoint/2010/main" val="268844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 algn="ctr"/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Algorithm Fine-tuning</a:t>
            </a:r>
          </a:p>
        </p:txBody>
      </p:sp>
      <p:sp>
        <p:nvSpPr>
          <p:cNvPr id="95" name="矩形 94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62B5648-DA42-416C-A8F1-FF4DB45B6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39" y="1690688"/>
            <a:ext cx="11304377" cy="372409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B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B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B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BABAB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dual =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B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B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500, 1000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(dual = dual,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BABAB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grid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(estimator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cv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6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grid_result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grid.fit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BABAB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E0C4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"Best: %f using %s"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%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grid_result.best_score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grid_result.best_params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11D93-34B2-49FB-9B97-51D0C2F4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92" y="5770495"/>
            <a:ext cx="7150467" cy="8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267900" y="3997272"/>
            <a:ext cx="765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Model interpretation &amp; Conclusion 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06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819132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/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700">
                <a:solidFill>
                  <a:schemeClr val="tx1"/>
                </a:solidFill>
                <a:latin typeface="+mj-lt"/>
                <a:ea typeface="+mj-ea"/>
                <a:cs typeface="+mj-cs"/>
                <a:sym typeface="+mn-lt"/>
              </a:rPr>
              <a:t>Model interpretation &amp; Conclusion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C604B11-AB1A-4A42-9588-0F962E54CD62}"/>
              </a:ext>
            </a:extLst>
          </p:cNvPr>
          <p:cNvSpPr txBox="1">
            <a:spLocks/>
          </p:cNvSpPr>
          <p:nvPr/>
        </p:nvSpPr>
        <p:spPr>
          <a:xfrm>
            <a:off x="590719" y="2330505"/>
            <a:ext cx="4878264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rPr>
              <a:t>The most positive correlation: ‘</a:t>
            </a:r>
            <a:r>
              <a:rPr lang="en-US" altLang="zh-CN" sz="2800" b="0" dirty="0" err="1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rPr>
              <a:t>blueDragons</a:t>
            </a:r>
            <a:r>
              <a:rPr lang="en-US" altLang="zh-CN" sz="2800" b="0" dirty="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rPr>
              <a:t>’</a:t>
            </a:r>
          </a:p>
          <a:p>
            <a:pPr marL="228600" algn="l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zh-CN" sz="2800" b="0" dirty="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rPr>
              <a:t> </a:t>
            </a:r>
          </a:p>
          <a:p>
            <a:pPr marL="457200" indent="-228600" algn="l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rPr>
              <a:t>The most negative correlation: ‘</a:t>
            </a:r>
            <a:r>
              <a:rPr lang="en-US" altLang="zh-CN" sz="2800" b="0" dirty="0" err="1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rPr>
              <a:t>blueHeralds</a:t>
            </a:r>
            <a:r>
              <a:rPr lang="en-US" altLang="zh-CN" sz="2800" b="0" dirty="0">
                <a:solidFill>
                  <a:schemeClr val="tx1"/>
                </a:solidFill>
                <a:latin typeface="+mn-lt"/>
                <a:cs typeface="+mn-cs"/>
                <a:sym typeface="Arial" panose="020B0604020202020204" pitchFamily="34" charset="0"/>
              </a:rPr>
              <a:t>’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51F39AEA-9E71-45DE-AF28-3CD48A34E06B}"/>
              </a:ext>
            </a:extLst>
          </p:cNvPr>
          <p:cNvPicPr/>
          <p:nvPr/>
        </p:nvPicPr>
        <p:blipFill rotWithShape="1">
          <a:blip r:embed="rId3"/>
          <a:srcRect l="2515" r="-3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E98F30-C872-47FE-BC05-A3EB7423B307}"/>
              </a:ext>
            </a:extLst>
          </p:cNvPr>
          <p:cNvSpPr/>
          <p:nvPr/>
        </p:nvSpPr>
        <p:spPr>
          <a:xfrm flipV="1">
            <a:off x="6322424" y="2856408"/>
            <a:ext cx="4998719" cy="27867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029DC0-FFAB-445E-B5E6-3BD2E2B5792C}"/>
              </a:ext>
            </a:extLst>
          </p:cNvPr>
          <p:cNvSpPr/>
          <p:nvPr/>
        </p:nvSpPr>
        <p:spPr>
          <a:xfrm flipV="1">
            <a:off x="6322423" y="3158716"/>
            <a:ext cx="4998719" cy="261866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  <p:sp>
        <p:nvSpPr>
          <p:cNvPr id="5" name="文本框 4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638163" y="2729165"/>
            <a:ext cx="6915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2"/>
                </a:solidFill>
                <a:latin typeface="Agency FB" panose="020B0503020202020204" pitchFamily="34" charset="0"/>
              </a:rPr>
              <a:t>THANK YOU VERY MUCH</a:t>
            </a:r>
            <a:endParaRPr lang="zh-CN" altLang="en-US" sz="6600" b="1" dirty="0">
              <a:solidFill>
                <a:schemeClr val="tx2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文本框 7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5529150" y="3976597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tx1">
                    <a:lumMod val="50000"/>
                  </a:schemeClr>
                </a:solidFill>
              </a:rPr>
              <a:t>Kun Yang</a:t>
            </a:r>
            <a:endParaRPr lang="zh-CN" altLang="en-US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7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4745950" y="3863688"/>
            <a:ext cx="270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01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4136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875001" y="1143125"/>
            <a:ext cx="4141559" cy="41399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44" name="椭圆 43"/>
          <p:cNvSpPr/>
          <p:nvPr/>
        </p:nvSpPr>
        <p:spPr>
          <a:xfrm>
            <a:off x="5043545" y="1749518"/>
            <a:ext cx="417490" cy="417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39" name="椭圆 38"/>
          <p:cNvSpPr/>
          <p:nvPr/>
        </p:nvSpPr>
        <p:spPr>
          <a:xfrm>
            <a:off x="4548273" y="1454259"/>
            <a:ext cx="328594" cy="3301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45" name="椭圆 44"/>
          <p:cNvSpPr/>
          <p:nvPr/>
        </p:nvSpPr>
        <p:spPr>
          <a:xfrm flipH="1">
            <a:off x="298768" y="1919371"/>
            <a:ext cx="554008" cy="552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30" name="椭圆 29"/>
          <p:cNvSpPr/>
          <p:nvPr/>
        </p:nvSpPr>
        <p:spPr>
          <a:xfrm>
            <a:off x="5256260" y="2995638"/>
            <a:ext cx="206363" cy="2047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26" name="椭圆 25"/>
          <p:cNvSpPr/>
          <p:nvPr/>
        </p:nvSpPr>
        <p:spPr>
          <a:xfrm rot="11047877">
            <a:off x="1938567" y="5992672"/>
            <a:ext cx="165091" cy="16509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28" name="椭圆 27"/>
          <p:cNvSpPr/>
          <p:nvPr/>
        </p:nvSpPr>
        <p:spPr>
          <a:xfrm>
            <a:off x="1329000" y="5078323"/>
            <a:ext cx="603217" cy="6032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29" name="椭圆 28"/>
          <p:cNvSpPr/>
          <p:nvPr/>
        </p:nvSpPr>
        <p:spPr>
          <a:xfrm flipV="1">
            <a:off x="2564007" y="5973624"/>
            <a:ext cx="679413" cy="6794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33" name="椭圆 32"/>
          <p:cNvSpPr/>
          <p:nvPr/>
        </p:nvSpPr>
        <p:spPr>
          <a:xfrm>
            <a:off x="576566" y="5152931"/>
            <a:ext cx="287321" cy="2873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35" name="椭圆 34"/>
          <p:cNvSpPr/>
          <p:nvPr/>
        </p:nvSpPr>
        <p:spPr>
          <a:xfrm flipH="1">
            <a:off x="2752909" y="5370407"/>
            <a:ext cx="301609" cy="3016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36" name="椭圆 35"/>
          <p:cNvSpPr/>
          <p:nvPr/>
        </p:nvSpPr>
        <p:spPr>
          <a:xfrm flipH="1">
            <a:off x="4416518" y="5197378"/>
            <a:ext cx="231762" cy="2333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42" name="椭圆 41"/>
          <p:cNvSpPr/>
          <p:nvPr/>
        </p:nvSpPr>
        <p:spPr>
          <a:xfrm>
            <a:off x="3610112" y="5579946"/>
            <a:ext cx="250811" cy="2523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32" name="椭圆 31"/>
          <p:cNvSpPr/>
          <p:nvPr/>
        </p:nvSpPr>
        <p:spPr>
          <a:xfrm>
            <a:off x="4539500" y="3368969"/>
            <a:ext cx="1674841" cy="16748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59" name="椭圆 58"/>
          <p:cNvSpPr/>
          <p:nvPr/>
        </p:nvSpPr>
        <p:spPr>
          <a:xfrm>
            <a:off x="-40937" y="3700448"/>
            <a:ext cx="942923" cy="9476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/>
          </a:p>
        </p:txBody>
      </p:sp>
      <p:sp>
        <p:nvSpPr>
          <p:cNvPr id="60" name="文本框 59"/>
          <p:cNvSpPr txBox="1"/>
          <p:nvPr/>
        </p:nvSpPr>
        <p:spPr bwMode="auto">
          <a:xfrm>
            <a:off x="6214340" y="2032078"/>
            <a:ext cx="5977659" cy="3901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Free 5v5 online MOBA game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End-game objective is to destroy the enemy team's nexus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Gain golds and experiences, battle and destroy enemy structures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Special role: jungle who need kill variety of monsters 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4813" y="154003"/>
            <a:ext cx="3350533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Introduction of LOL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8" name="Picture 4" descr="Introducing the Client Cleanup Campaign - League of Legends">
            <a:extLst>
              <a:ext uri="{FF2B5EF4-FFF2-40B4-BE49-F238E27FC236}">
                <a16:creationId xmlns:a16="http://schemas.microsoft.com/office/drawing/2014/main" id="{EC1C3A1C-D28C-4BEF-9736-CF5CE609C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8" r="22958"/>
          <a:stretch/>
        </p:blipFill>
        <p:spPr bwMode="auto">
          <a:xfrm>
            <a:off x="695835" y="1122629"/>
            <a:ext cx="4499890" cy="46127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ld Logo Without Background : leagueoflegends">
            <a:extLst>
              <a:ext uri="{FF2B5EF4-FFF2-40B4-BE49-F238E27FC236}">
                <a16:creationId xmlns:a16="http://schemas.microsoft.com/office/drawing/2014/main" id="{FB7796F4-823F-4518-B4B9-04FE3E7CA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934" y="232819"/>
            <a:ext cx="4141559" cy="163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47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 animBg="1"/>
      <p:bldP spid="39" grpId="0" animBg="1"/>
      <p:bldP spid="45" grpId="0" animBg="1"/>
      <p:bldP spid="30" grpId="0" animBg="1"/>
      <p:bldP spid="26" grpId="0" animBg="1"/>
      <p:bldP spid="28" grpId="0" animBg="1"/>
      <p:bldP spid="29" grpId="0" animBg="1"/>
      <p:bldP spid="33" grpId="0" animBg="1"/>
      <p:bldP spid="35" grpId="0" animBg="1"/>
      <p:bldP spid="36" grpId="0" animBg="1"/>
      <p:bldP spid="42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409635" y="1924297"/>
            <a:ext cx="35996" cy="2364223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4820024" y="3280863"/>
            <a:ext cx="35996" cy="2390065"/>
            <a:chOff x="1331651" y="1572132"/>
            <a:chExt cx="36000" cy="2390327"/>
          </a:xfrm>
          <a:solidFill>
            <a:schemeClr val="accent2"/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230416" y="1924297"/>
            <a:ext cx="35996" cy="2364223"/>
            <a:chOff x="1331651" y="1597980"/>
            <a:chExt cx="36000" cy="2364481"/>
          </a:xfrm>
          <a:solidFill>
            <a:schemeClr val="accent3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89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09634" y="3280862"/>
            <a:ext cx="2099691" cy="1017183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7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1517" dirty="0">
                  <a:cs typeface="+mn-ea"/>
                  <a:sym typeface="Arial" panose="020B0604020202020204" pitchFamily="34" charset="0"/>
                </a:rPr>
                <a:t>Where</a:t>
              </a:r>
              <a:endParaRPr lang="zh-CN" altLang="en-US" sz="1517" dirty="0"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4" dirty="0"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3034" dirty="0"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20025" y="3280862"/>
            <a:ext cx="2099691" cy="1017183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51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7"/>
              <a:ext cx="1923330" cy="34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151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What</a:t>
              </a:r>
              <a:endParaRPr lang="zh-CN" altLang="en-US" sz="151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652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zh-CN" sz="3034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303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30415" y="3280862"/>
            <a:ext cx="2099691" cy="1017183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517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1517" dirty="0">
                  <a:cs typeface="+mn-ea"/>
                  <a:sym typeface="Arial" panose="020B0604020202020204" pitchFamily="34" charset="0"/>
                </a:rPr>
                <a:t>Size</a:t>
              </a:r>
              <a:endParaRPr lang="zh-CN" altLang="en-US" sz="1517" dirty="0"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13" tIns="45705" rIns="91413" bIns="45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sz="3034" dirty="0"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3034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6" name="Text Placeholder 7"/>
          <p:cNvSpPr txBox="1">
            <a:spLocks/>
          </p:cNvSpPr>
          <p:nvPr/>
        </p:nvSpPr>
        <p:spPr>
          <a:xfrm>
            <a:off x="2551363" y="1763214"/>
            <a:ext cx="1816227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0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Kaggle</a:t>
            </a:r>
            <a:endParaRPr lang="zh-CN" altLang="en-US" sz="20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4813" y="154003"/>
            <a:ext cx="1423788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Dataset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4F802019-E89F-4810-A04D-E92D88E885E3}"/>
              </a:ext>
            </a:extLst>
          </p:cNvPr>
          <p:cNvSpPr txBox="1">
            <a:spLocks/>
          </p:cNvSpPr>
          <p:nvPr/>
        </p:nvSpPr>
        <p:spPr>
          <a:xfrm>
            <a:off x="5027075" y="4473957"/>
            <a:ext cx="2167345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1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The first 10 minutes detailed data of approximate 10k games</a:t>
            </a:r>
            <a:endParaRPr lang="zh-CN" altLang="en-US" sz="1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BAB8D3D-D7CD-48B8-92F5-39CB15A58147}"/>
              </a:ext>
            </a:extLst>
          </p:cNvPr>
          <p:cNvSpPr txBox="1">
            <a:spLocks/>
          </p:cNvSpPr>
          <p:nvPr/>
        </p:nvSpPr>
        <p:spPr>
          <a:xfrm>
            <a:off x="7561740" y="1719585"/>
            <a:ext cx="2167345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1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21*9879</a:t>
            </a:r>
            <a:endParaRPr lang="zh-CN" altLang="en-US" sz="1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7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02283" y="3567705"/>
            <a:ext cx="1499614" cy="396287"/>
            <a:chOff x="1424694" y="3437117"/>
            <a:chExt cx="1499779" cy="396331"/>
          </a:xfrm>
          <a:solidFill>
            <a:schemeClr val="accent1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770678" y="3714318"/>
            <a:ext cx="1499614" cy="385286"/>
            <a:chOff x="2993261" y="3583747"/>
            <a:chExt cx="1499779" cy="385328"/>
          </a:xfrm>
          <a:solidFill>
            <a:schemeClr val="accent2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339072" y="3567706"/>
            <a:ext cx="1499614" cy="396286"/>
            <a:chOff x="4561827" y="3437117"/>
            <a:chExt cx="1499779" cy="396330"/>
          </a:xfrm>
          <a:solidFill>
            <a:schemeClr val="accent3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5907467" y="3714318"/>
            <a:ext cx="1499614" cy="385286"/>
            <a:chOff x="6130393" y="3583747"/>
            <a:chExt cx="1499779" cy="385328"/>
          </a:xfrm>
          <a:solidFill>
            <a:schemeClr val="accent4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044255" y="3714320"/>
            <a:ext cx="1499614" cy="385285"/>
            <a:chOff x="9267526" y="3583748"/>
            <a:chExt cx="1499779" cy="38532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475861" y="3567705"/>
            <a:ext cx="1499614" cy="396287"/>
            <a:chOff x="7698960" y="3437117"/>
            <a:chExt cx="1499779" cy="396331"/>
          </a:xfrm>
          <a:solidFill>
            <a:schemeClr val="accent5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9561915" y="4185266"/>
            <a:ext cx="464294" cy="465087"/>
            <a:chOff x="9145588" y="4435475"/>
            <a:chExt cx="464344" cy="4651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9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39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062299" y="3032889"/>
            <a:ext cx="464294" cy="464294"/>
            <a:chOff x="7287419" y="2577307"/>
            <a:chExt cx="464344" cy="464344"/>
          </a:xfrm>
          <a:solidFill>
            <a:schemeClr val="accent5"/>
          </a:solidFill>
        </p:grpSpPr>
        <p:sp>
          <p:nvSpPr>
            <p:cNvPr id="109" name="AutoShape 56"/>
            <p:cNvSpPr>
              <a:spLocks/>
            </p:cNvSpPr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>
              <a:spLocks/>
            </p:cNvSpPr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>
              <a:spLocks/>
            </p:cNvSpPr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>
            <a:spLocks/>
          </p:cNvSpPr>
          <p:nvPr/>
        </p:nvSpPr>
        <p:spPr bwMode="auto">
          <a:xfrm>
            <a:off x="3215628" y="4175840"/>
            <a:ext cx="465087" cy="46429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8" tIns="19048" rIns="19048" bIns="19048" anchor="ctr"/>
          <a:lstStyle/>
          <a:p>
            <a:pPr algn="ctr" defTabSz="228540" hangingPunct="0">
              <a:lnSpc>
                <a:spcPct val="120000"/>
              </a:lnSpc>
            </a:pPr>
            <a:endParaRPr lang="en-US" sz="1398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4925114" y="3026458"/>
            <a:ext cx="465087" cy="391276"/>
            <a:chOff x="5368132" y="2625725"/>
            <a:chExt cx="465138" cy="391319"/>
          </a:xfrm>
          <a:solidFill>
            <a:schemeClr val="accent3"/>
          </a:solidFill>
        </p:grpSpPr>
        <p:sp>
          <p:nvSpPr>
            <p:cNvPr id="114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719945" y="3032492"/>
            <a:ext cx="464294" cy="362706"/>
            <a:chOff x="2581275" y="1710532"/>
            <a:chExt cx="464344" cy="362744"/>
          </a:xfrm>
          <a:solidFill>
            <a:schemeClr val="accent1"/>
          </a:solidFill>
        </p:grpSpPr>
        <p:sp>
          <p:nvSpPr>
            <p:cNvPr id="118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498448" y="4175839"/>
            <a:ext cx="319054" cy="465087"/>
            <a:chOff x="5441157" y="4440238"/>
            <a:chExt cx="319088" cy="465138"/>
          </a:xfrm>
          <a:solidFill>
            <a:schemeClr val="accent4"/>
          </a:solidFill>
        </p:grpSpPr>
        <p:sp>
          <p:nvSpPr>
            <p:cNvPr id="126" name="AutoShape 97"/>
            <p:cNvSpPr>
              <a:spLocks/>
            </p:cNvSpPr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>
              <a:spLocks/>
            </p:cNvSpPr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>
              <a:spLocks/>
            </p:cNvSpPr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8" tIns="19048" rIns="19048" bIns="19048" anchor="ctr"/>
            <a:lstStyle/>
            <a:p>
              <a:pPr algn="ctr" defTabSz="228540" hangingPunct="0">
                <a:lnSpc>
                  <a:spcPct val="120000"/>
                </a:lnSpc>
              </a:pPr>
              <a:endParaRPr lang="en-US" sz="12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94813" y="154003"/>
            <a:ext cx="1556836" cy="5009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Problem</a:t>
            </a:r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AA81AE80-1A6A-4EDA-B528-BE5DDD2118CC}"/>
              </a:ext>
            </a:extLst>
          </p:cNvPr>
          <p:cNvSpPr txBox="1">
            <a:spLocks/>
          </p:cNvSpPr>
          <p:nvPr/>
        </p:nvSpPr>
        <p:spPr>
          <a:xfrm>
            <a:off x="2363744" y="2206345"/>
            <a:ext cx="2488302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1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Every players want win</a:t>
            </a:r>
            <a:endParaRPr lang="zh-CN" altLang="en-US" sz="1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EE21E5C4-1FD2-4A78-8A12-769817CE84F7}"/>
              </a:ext>
            </a:extLst>
          </p:cNvPr>
          <p:cNvSpPr txBox="1">
            <a:spLocks/>
          </p:cNvSpPr>
          <p:nvPr/>
        </p:nvSpPr>
        <p:spPr>
          <a:xfrm>
            <a:off x="3915792" y="4407987"/>
            <a:ext cx="2488302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Classification problem:    Win or Loss</a:t>
            </a:r>
            <a:endParaRPr lang="zh-CN" altLang="en-US" sz="1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E6709E2F-83FC-4195-B979-62C332BCB01D}"/>
              </a:ext>
            </a:extLst>
          </p:cNvPr>
          <p:cNvSpPr txBox="1">
            <a:spLocks/>
          </p:cNvSpPr>
          <p:nvPr/>
        </p:nvSpPr>
        <p:spPr>
          <a:xfrm>
            <a:off x="7197029" y="4411562"/>
            <a:ext cx="2488302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1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Which factors influence the result of a game?</a:t>
            </a:r>
            <a:endParaRPr lang="zh-CN" altLang="en-US" sz="1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F02EA4A4-B5F8-4BD8-8F8B-111474764F7D}"/>
              </a:ext>
            </a:extLst>
          </p:cNvPr>
          <p:cNvSpPr txBox="1">
            <a:spLocks/>
          </p:cNvSpPr>
          <p:nvPr/>
        </p:nvSpPr>
        <p:spPr>
          <a:xfrm>
            <a:off x="5718362" y="2163977"/>
            <a:ext cx="2066816" cy="1402047"/>
          </a:xfrm>
          <a:prstGeom prst="rect">
            <a:avLst/>
          </a:prstGeom>
        </p:spPr>
        <p:txBody>
          <a:bodyPr vert="horz" lIns="0" tIns="98475" rIns="0" bIns="98475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800" b="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The most popular computer game </a:t>
            </a:r>
            <a:endParaRPr lang="zh-CN" altLang="en-US" sz="1800" b="0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5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8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 txBox="1"/>
          <p:nvPr/>
        </p:nvSpPr>
        <p:spPr>
          <a:xfrm>
            <a:off x="2853252" y="4023485"/>
            <a:ext cx="6485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50000"/>
                  </a:schemeClr>
                </a:solidFill>
              </a:rPr>
              <a:t>Exploratory data analysis (EDA)</a:t>
            </a:r>
          </a:p>
        </p:txBody>
      </p:sp>
      <p:sp>
        <p:nvSpPr>
          <p:cNvPr id="7" name="六边形 6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/>
          <p:cNvSpPr/>
          <p:nvPr/>
        </p:nvSpPr>
        <p:spPr>
          <a:xfrm>
            <a:off x="5101359" y="1942704"/>
            <a:ext cx="1989280" cy="1714896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Agency FB" panose="020B0503020202020204" pitchFamily="34" charset="0"/>
              </a:rPr>
              <a:t>02</a:t>
            </a:r>
            <a:endParaRPr lang="zh-CN" altLang="en-US" sz="7200" dirty="0">
              <a:latin typeface="Agency FB" panose="020B0503020202020204" pitchFamily="34" charset="0"/>
            </a:endParaRPr>
          </a:p>
        </p:txBody>
      </p:sp>
      <p:sp>
        <p:nvSpPr>
          <p:cNvPr id="2" name="e7d195523061f1c0" descr="e7d195523061f1c021b92b3d25e54ab5e788c0576048880950C3AFFA1066A7153250F1349197BA8C5246BA9D557EC0274B8DA272D2431748978789E76D2CD7D1F11E7447C1D163F5D9CA1CD35DC7B6F0026C6BB43698AE8A1A50A3B34DA472CDA8898A116D2621F720577CEB1EC5AE786B3A577EC3E762EF9351D5FE95BB5FD00056FCA016A5904C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e7d195523061f1c021b92b3d25e54ab5e788c0576048880950C3AFFA1066A7153250F1349197BA8C5246BA9D557EC0274B8DA272D2431748978789E76D2CD7D1F11E7447C1D163F5D9CA1CD35DC7B6F0026C6BB43698AE8A1A50A3B34DA472CDA8898A116D2621F720577CEB1EC5AE786B3A577EC3E762EF9351D5FE95BB5FD00056FCA016A5904C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5518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本框 33"/>
          <p:cNvSpPr txBox="1"/>
          <p:nvPr/>
        </p:nvSpPr>
        <p:spPr>
          <a:xfrm>
            <a:off x="970608" y="3070996"/>
            <a:ext cx="4767855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4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lt"/>
              </a:rPr>
              <a:t>Understanding the data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7EE6960-C358-434D-9B10-631598469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0" b="-1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29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3D951-6C46-47AD-A103-7CCA0DF7C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811069"/>
            <a:ext cx="5426764" cy="19265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8B09F4-8478-42B3-AE45-ECFF91C57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59" y="4261792"/>
            <a:ext cx="5426764" cy="142452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DBFB00-8E94-4BEC-8D01-85066AADD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2128890"/>
            <a:ext cx="5426764" cy="245561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20" name="矩形 63">
            <a:extLst>
              <a:ext uri="{FF2B5EF4-FFF2-40B4-BE49-F238E27FC236}">
                <a16:creationId xmlns:a16="http://schemas.microsoft.com/office/drawing/2014/main" id="{1289FE26-601B-4C31-AF5A-AFBF6BEB4156}"/>
              </a:ext>
            </a:extLst>
          </p:cNvPr>
          <p:cNvSpPr/>
          <p:nvPr/>
        </p:nvSpPr>
        <p:spPr>
          <a:xfrm>
            <a:off x="335" y="321298"/>
            <a:ext cx="142867" cy="18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cs typeface="+mn-ea"/>
              <a:sym typeface="+mn-lt"/>
            </a:endParaRPr>
          </a:p>
        </p:txBody>
      </p:sp>
      <p:sp>
        <p:nvSpPr>
          <p:cNvPr id="21" name="文本框 64">
            <a:extLst>
              <a:ext uri="{FF2B5EF4-FFF2-40B4-BE49-F238E27FC236}">
                <a16:creationId xmlns:a16="http://schemas.microsoft.com/office/drawing/2014/main" id="{7B5F5952-8615-4F06-8983-93568D451B12}"/>
              </a:ext>
            </a:extLst>
          </p:cNvPr>
          <p:cNvSpPr txBox="1"/>
          <p:nvPr/>
        </p:nvSpPr>
        <p:spPr>
          <a:xfrm>
            <a:off x="294813" y="154003"/>
            <a:ext cx="4064831" cy="90948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Understanding the data</a:t>
            </a:r>
          </a:p>
          <a:p>
            <a:endParaRPr lang="zh-CN" altLang="en-US" sz="265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225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e7d195523061f1c021b92b3d25e54ab5e788c0576048880950C3AFFA1066A7153250F1349197BA8C5246BA9D557EC0274B8DA272D2431748978789E76D2CD7D1F11E7447C1D163F5D9CA1CD35DC7B6F0026C6BB43698AE8A1A50A3B34DA472CDA8898A116D2621F720577CEB1EC5AE786B3A577EC3E762EF9351D5FE95BB5FD00056FCA016A5904C</_7b1dac89e7d195523061f1c0316ecb71>
</e7d195523061f1c0>
</file>

<file path=customXml/itemProps1.xml><?xml version="1.0" encoding="utf-8"?>
<ds:datastoreItem xmlns:ds="http://schemas.openxmlformats.org/officeDocument/2006/customXml" ds:itemID="{5DA494FB-83D3-4E95-9C6A-EC4B21382CEE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611</Words>
  <Application>Microsoft Office PowerPoint</Application>
  <PresentationFormat>Widescreen</PresentationFormat>
  <Paragraphs>144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Lato</vt:lpstr>
      <vt:lpstr>Lato Light</vt:lpstr>
      <vt:lpstr>Montserrat Hairline</vt:lpstr>
      <vt:lpstr>等线</vt:lpstr>
      <vt:lpstr>微软雅黑</vt:lpstr>
      <vt:lpstr>站酷高端黑</vt:lpstr>
      <vt:lpstr>Agency FB</vt:lpstr>
      <vt:lpstr>Arial</vt:lpstr>
      <vt:lpstr>Calibri</vt:lpstr>
      <vt:lpstr>Courier New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 Yang</dc:creator>
  <cp:lastModifiedBy>Kun Yang</cp:lastModifiedBy>
  <cp:revision>1</cp:revision>
  <dcterms:created xsi:type="dcterms:W3CDTF">2020-07-03T07:47:07Z</dcterms:created>
  <dcterms:modified xsi:type="dcterms:W3CDTF">2020-07-03T07:50:30Z</dcterms:modified>
</cp:coreProperties>
</file>